
<file path=[Content_Types].xml><?xml version="1.0" encoding="utf-8"?>
<Types xmlns="http://schemas.openxmlformats.org/package/2006/content-types">
  <Default Extension="png" ContentType="image/png"/>
  <Default Extension="tiff" ContentType="image/tif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93" r:id="rId6"/>
    <p:sldId id="291" r:id="rId7"/>
    <p:sldId id="258" r:id="rId8"/>
    <p:sldId id="262" r:id="rId9"/>
    <p:sldId id="263" r:id="rId10"/>
    <p:sldId id="326" r:id="rId11"/>
    <p:sldId id="327" r:id="rId12"/>
    <p:sldId id="264" r:id="rId13"/>
    <p:sldId id="331" r:id="rId14"/>
  </p:sldIdLst>
  <p:sldSz cx="9144000" cy="5143500"/>
  <p:notesSz cx="6858000" cy="9144000"/>
  <p:embeddedFontLst>
    <p:embeddedFont>
      <p:font typeface="Secular One"/>
      <p:regular r:id="rId18"/>
    </p:embeddedFont>
    <p:embeddedFont>
      <p:font typeface="Barlow" panose="00000500000000000000"/>
      <p:regular r:id="rId19"/>
    </p:embeddedFont>
    <p:embeddedFont>
      <p:font typeface="Bebas Neue" panose="020B0606020202050201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0D0BC9C-7721-43C9-A4E0-EE0BECD496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font" Target="fonts/font11.fntdata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d431007ba2_0_20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d431007ba2_0_20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27b7777958a_0_182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27b7777958a_0_182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7b7777958a_0_97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27b7777958a_0_97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7b7777958a_0_173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27b7777958a_0_173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7b7777958a_0_170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7b7777958a_0_170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7b7777958a_0_98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27b7777958a_0_98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7b7777958a_0_176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27b7777958a_0_176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7b7777958a_0_179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7b7777958a_0_179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27b7777958a_0_188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27b7777958a_0_188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27bdacfeb23_0_2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27bdacfeb23_0_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420425" y="1010106"/>
            <a:ext cx="5010300" cy="272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0" name="Google Shape;10;p2"/>
          <p:cNvSpPr txBox="1"/>
          <p:nvPr>
            <p:ph type="subTitle" idx="1"/>
          </p:nvPr>
        </p:nvSpPr>
        <p:spPr>
          <a:xfrm>
            <a:off x="3874475" y="3733194"/>
            <a:ext cx="41022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highlight>
                  <a:schemeClr val="accen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6530448" y="-1725"/>
            <a:ext cx="2626366" cy="2210266"/>
            <a:chOff x="6832017" y="-1727"/>
            <a:chExt cx="2324835" cy="1956507"/>
          </a:xfrm>
        </p:grpSpPr>
        <p:sp>
          <p:nvSpPr>
            <p:cNvPr id="12" name="Google Shape;12;p2"/>
            <p:cNvSpPr/>
            <p:nvPr/>
          </p:nvSpPr>
          <p:spPr>
            <a:xfrm rot="10800000">
              <a:off x="6832017" y="-1727"/>
              <a:ext cx="915511" cy="457805"/>
            </a:xfrm>
            <a:custGeom>
              <a:avLst/>
              <a:gdLst/>
              <a:ahLst/>
              <a:cxnLst/>
              <a:rect l="l" t="t" r="r" b="b"/>
              <a:pathLst>
                <a:path w="15017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7510" y="7508"/>
                    <a:pt x="7511" y="7508"/>
                    <a:pt x="7512" y="7508"/>
                  </a:cubicBezTo>
                  <a:cubicBezTo>
                    <a:pt x="9503" y="7508"/>
                    <a:pt x="11410" y="6717"/>
                    <a:pt x="12818" y="5310"/>
                  </a:cubicBezTo>
                  <a:cubicBezTo>
                    <a:pt x="14226" y="3902"/>
                    <a:pt x="15017" y="1992"/>
                    <a:pt x="15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 rot="5400000">
              <a:off x="8202782" y="-20"/>
              <a:ext cx="455998" cy="456040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8202782" y="-20"/>
              <a:ext cx="455998" cy="456040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7746796" y="-20"/>
              <a:ext cx="455998" cy="456040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34"/>
                  </a:lnTo>
                  <a:lnTo>
                    <a:pt x="1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 rot="10800000">
              <a:off x="8672644" y="1470591"/>
              <a:ext cx="484207" cy="484188"/>
            </a:xfrm>
            <a:custGeom>
              <a:avLst/>
              <a:gdLst/>
              <a:ahLst/>
              <a:cxnLst/>
              <a:rect l="l" t="t" r="r" b="b"/>
              <a:pathLst>
                <a:path w="7510" h="7510" extrusionOk="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8665275" y="449176"/>
              <a:ext cx="478335" cy="478380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8207723" y="455381"/>
              <a:ext cx="456059" cy="456022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189364" y="51053"/>
              <a:ext cx="353901" cy="353886"/>
            </a:xfrm>
            <a:custGeom>
              <a:avLst/>
              <a:gdLst/>
              <a:ahLst/>
              <a:cxnLst/>
              <a:rect l="l" t="t" r="r" b="b"/>
              <a:pathLst>
                <a:path w="6008" h="6008" extrusionOk="0">
                  <a:moveTo>
                    <a:pt x="3004" y="1"/>
                  </a:moveTo>
                  <a:cubicBezTo>
                    <a:pt x="1345" y="1"/>
                    <a:pt x="1" y="1346"/>
                    <a:pt x="1" y="3005"/>
                  </a:cubicBezTo>
                  <a:cubicBezTo>
                    <a:pt x="1" y="4663"/>
                    <a:pt x="1345" y="6007"/>
                    <a:pt x="3004" y="6007"/>
                  </a:cubicBezTo>
                  <a:cubicBezTo>
                    <a:pt x="4662" y="6007"/>
                    <a:pt x="6007" y="4663"/>
                    <a:pt x="6007" y="3005"/>
                  </a:cubicBezTo>
                  <a:cubicBezTo>
                    <a:pt x="6007" y="1346"/>
                    <a:pt x="4662" y="1"/>
                    <a:pt x="3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8758912" y="1079081"/>
              <a:ext cx="543767" cy="239267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2"/>
            <p:cNvSpPr/>
            <p:nvPr/>
          </p:nvSpPr>
          <p:spPr>
            <a:xfrm rot="5400000">
              <a:off x="8519771" y="1079145"/>
              <a:ext cx="543767" cy="239139"/>
            </a:xfrm>
            <a:custGeom>
              <a:avLst/>
              <a:gdLst/>
              <a:ahLst/>
              <a:cxnLst/>
              <a:rect l="l" t="t" r="r" b="b"/>
              <a:pathLst>
                <a:path w="7508" h="3754" extrusionOk="0">
                  <a:moveTo>
                    <a:pt x="1" y="0"/>
                  </a:moveTo>
                  <a:lnTo>
                    <a:pt x="1" y="3754"/>
                  </a:lnTo>
                  <a:lnTo>
                    <a:pt x="7508" y="3754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8667309" y="-75"/>
              <a:ext cx="484191" cy="456157"/>
            </a:xfrm>
            <a:custGeom>
              <a:avLst/>
              <a:gdLst/>
              <a:ahLst/>
              <a:cxnLst/>
              <a:rect l="l" t="t" r="r" b="b"/>
              <a:pathLst>
                <a:path w="7508" h="7510" extrusionOk="0">
                  <a:moveTo>
                    <a:pt x="1" y="0"/>
                  </a:moveTo>
                  <a:lnTo>
                    <a:pt x="1" y="7509"/>
                  </a:lnTo>
                  <a:lnTo>
                    <a:pt x="7508" y="7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8286749" y="4273298"/>
            <a:ext cx="870102" cy="870199"/>
          </a:xfrm>
          <a:custGeom>
            <a:avLst/>
            <a:gdLst/>
            <a:ahLst/>
            <a:cxnLst/>
            <a:rect l="l" t="t" r="r" b="b"/>
            <a:pathLst>
              <a:path w="7508" h="7509" extrusionOk="0">
                <a:moveTo>
                  <a:pt x="7508" y="1"/>
                </a:moveTo>
                <a:cubicBezTo>
                  <a:pt x="3362" y="1"/>
                  <a:pt x="0" y="3362"/>
                  <a:pt x="0" y="7508"/>
                </a:cubicBezTo>
                <a:lnTo>
                  <a:pt x="7508" y="7508"/>
                </a:lnTo>
                <a:lnTo>
                  <a:pt x="750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 rot="5400000">
            <a:off x="-7" y="-10"/>
            <a:ext cx="828747" cy="828618"/>
          </a:xfrm>
          <a:custGeom>
            <a:avLst/>
            <a:gdLst/>
            <a:ahLst/>
            <a:cxnLst/>
            <a:rect l="l" t="t" r="r" b="b"/>
            <a:pathLst>
              <a:path w="7510" h="7509" extrusionOk="0">
                <a:moveTo>
                  <a:pt x="1" y="1"/>
                </a:moveTo>
                <a:lnTo>
                  <a:pt x="1" y="7508"/>
                </a:lnTo>
                <a:lnTo>
                  <a:pt x="7509" y="7508"/>
                </a:lnTo>
                <a:cubicBezTo>
                  <a:pt x="3362" y="7508"/>
                  <a:pt x="1" y="4147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5" name="Google Shape;25;p2"/>
          <p:cNvGrpSpPr/>
          <p:nvPr/>
        </p:nvGrpSpPr>
        <p:grpSpPr>
          <a:xfrm>
            <a:off x="9" y="2933504"/>
            <a:ext cx="2514705" cy="2210275"/>
            <a:chOff x="195199" y="2755373"/>
            <a:chExt cx="2431311" cy="2136977"/>
          </a:xfrm>
        </p:grpSpPr>
        <p:sp>
          <p:nvSpPr>
            <p:cNvPr id="26" name="Google Shape;26;p2"/>
            <p:cNvSpPr/>
            <p:nvPr/>
          </p:nvSpPr>
          <p:spPr>
            <a:xfrm rot="-5400000">
              <a:off x="608578" y="4487752"/>
              <a:ext cx="539375" cy="269822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2"/>
            <p:cNvSpPr/>
            <p:nvPr/>
          </p:nvSpPr>
          <p:spPr>
            <a:xfrm rot="-5400000" flipH="1">
              <a:off x="195727" y="3275212"/>
              <a:ext cx="539375" cy="539447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 rot="-5400000" flipH="1">
              <a:off x="195241" y="3275212"/>
              <a:ext cx="539375" cy="539447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2"/>
            <p:cNvSpPr/>
            <p:nvPr/>
          </p:nvSpPr>
          <p:spPr>
            <a:xfrm rot="5400000" flipH="1">
              <a:off x="195249" y="4348008"/>
              <a:ext cx="528094" cy="528183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0;p2"/>
            <p:cNvSpPr/>
            <p:nvPr/>
          </p:nvSpPr>
          <p:spPr>
            <a:xfrm rot="-5400000" flipH="1">
              <a:off x="1817376" y="4083214"/>
              <a:ext cx="539375" cy="1078893"/>
            </a:xfrm>
            <a:custGeom>
              <a:avLst/>
              <a:gdLst/>
              <a:ahLst/>
              <a:cxnLst/>
              <a:rect l="l" t="t" r="r" b="b"/>
              <a:pathLst>
                <a:path w="7508" h="15018" extrusionOk="0">
                  <a:moveTo>
                    <a:pt x="1" y="1"/>
                  </a:moveTo>
                  <a:lnTo>
                    <a:pt x="1" y="7510"/>
                  </a:lnTo>
                  <a:lnTo>
                    <a:pt x="7508" y="15017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;p2"/>
            <p:cNvSpPr/>
            <p:nvPr/>
          </p:nvSpPr>
          <p:spPr>
            <a:xfrm rot="-5400000" flipH="1">
              <a:off x="195205" y="3814622"/>
              <a:ext cx="533417" cy="533417"/>
            </a:xfrm>
            <a:custGeom>
              <a:avLst/>
              <a:gdLst/>
              <a:ahLst/>
              <a:cxnLst/>
              <a:rect l="l" t="t" r="r" b="b"/>
              <a:pathLst>
                <a:path w="7510" h="7510" extrusionOk="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2"/>
            <p:cNvSpPr/>
            <p:nvPr/>
          </p:nvSpPr>
          <p:spPr>
            <a:xfrm rot="10800000">
              <a:off x="730925" y="3807696"/>
              <a:ext cx="545357" cy="545304"/>
            </a:xfrm>
            <a:custGeom>
              <a:avLst/>
              <a:gdLst/>
              <a:ahLst/>
              <a:cxnLst/>
              <a:rect l="l" t="t" r="r" b="b"/>
              <a:pathLst>
                <a:path w="7510" h="7509" extrusionOk="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195199" y="2755373"/>
              <a:ext cx="539450" cy="539522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2"/>
            <p:cNvSpPr/>
            <p:nvPr/>
          </p:nvSpPr>
          <p:spPr>
            <a:xfrm rot="-5400000">
              <a:off x="878403" y="4487752"/>
              <a:ext cx="539375" cy="269822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1148228" y="4487752"/>
              <a:ext cx="539375" cy="269822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648200" y="4436200"/>
              <a:ext cx="372900" cy="372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/>
          <p:nvPr>
            <p:ph type="title" hasCustomPrompt="1"/>
          </p:nvPr>
        </p:nvSpPr>
        <p:spPr>
          <a:xfrm>
            <a:off x="713225" y="1070700"/>
            <a:ext cx="54780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2" name="Google Shape;242;p11"/>
          <p:cNvSpPr txBox="1"/>
          <p:nvPr>
            <p:ph type="subTitle" idx="1"/>
          </p:nvPr>
        </p:nvSpPr>
        <p:spPr>
          <a:xfrm>
            <a:off x="713225" y="2577175"/>
            <a:ext cx="5478000" cy="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highlight>
                  <a:schemeClr val="accen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43" name="Google Shape;243;p11"/>
          <p:cNvGrpSpPr/>
          <p:nvPr/>
        </p:nvGrpSpPr>
        <p:grpSpPr>
          <a:xfrm>
            <a:off x="6399171" y="0"/>
            <a:ext cx="2744624" cy="2428824"/>
            <a:chOff x="6840115" y="0"/>
            <a:chExt cx="2303889" cy="2038801"/>
          </a:xfrm>
        </p:grpSpPr>
        <p:sp>
          <p:nvSpPr>
            <p:cNvPr id="244" name="Google Shape;244;p11"/>
            <p:cNvSpPr/>
            <p:nvPr/>
          </p:nvSpPr>
          <p:spPr>
            <a:xfrm>
              <a:off x="8665198" y="1320461"/>
              <a:ext cx="478793" cy="239501"/>
            </a:xfrm>
            <a:custGeom>
              <a:avLst/>
              <a:gdLst/>
              <a:ahLst/>
              <a:cxnLst/>
              <a:rect l="l" t="t" r="r" b="b"/>
              <a:pathLst>
                <a:path w="7509" h="3756" extrusionOk="0">
                  <a:moveTo>
                    <a:pt x="0" y="1"/>
                  </a:moveTo>
                  <a:lnTo>
                    <a:pt x="0" y="3756"/>
                  </a:lnTo>
                  <a:lnTo>
                    <a:pt x="7509" y="3756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rgbClr val="5E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8665198" y="1081156"/>
              <a:ext cx="478793" cy="239374"/>
            </a:xfrm>
            <a:custGeom>
              <a:avLst/>
              <a:gdLst/>
              <a:ahLst/>
              <a:cxnLst/>
              <a:rect l="l" t="t" r="r" b="b"/>
              <a:pathLst>
                <a:path w="7509" h="3754" extrusionOk="0">
                  <a:moveTo>
                    <a:pt x="0" y="0"/>
                  </a:moveTo>
                  <a:lnTo>
                    <a:pt x="0" y="3754"/>
                  </a:lnTo>
                  <a:lnTo>
                    <a:pt x="7509" y="3754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8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8665198" y="449143"/>
              <a:ext cx="478793" cy="478875"/>
            </a:xfrm>
            <a:custGeom>
              <a:avLst/>
              <a:gdLst/>
              <a:ahLst/>
              <a:cxnLst/>
              <a:rect l="l" t="t" r="r" b="b"/>
              <a:pathLst>
                <a:path w="7509" h="7510" extrusionOk="0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8665209" y="449143"/>
              <a:ext cx="478793" cy="632033"/>
            </a:xfrm>
            <a:custGeom>
              <a:avLst/>
              <a:gdLst/>
              <a:ahLst/>
              <a:cxnLst/>
              <a:rect l="l" t="t" r="r" b="b"/>
              <a:pathLst>
                <a:path w="7509" h="15018" extrusionOk="0">
                  <a:moveTo>
                    <a:pt x="0" y="1"/>
                  </a:moveTo>
                  <a:lnTo>
                    <a:pt x="0" y="15017"/>
                  </a:lnTo>
                  <a:lnTo>
                    <a:pt x="7509" y="15017"/>
                  </a:lnTo>
                  <a:lnTo>
                    <a:pt x="7509" y="75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8665210" y="1559971"/>
              <a:ext cx="478793" cy="478830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lnTo>
                    <a:pt x="0" y="7508"/>
                  </a:lnTo>
                  <a:cubicBezTo>
                    <a:pt x="4148" y="7508"/>
                    <a:pt x="7509" y="4147"/>
                    <a:pt x="7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8131876" y="449150"/>
              <a:ext cx="533327" cy="533327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7284101" y="0"/>
              <a:ext cx="465014" cy="464995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1"/>
                  </a:moveTo>
                  <a:lnTo>
                    <a:pt x="0" y="34"/>
                  </a:ln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7284101" y="0"/>
              <a:ext cx="465014" cy="464995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1"/>
                  </a:moveTo>
                  <a:lnTo>
                    <a:pt x="0" y="7508"/>
                  </a:lnTo>
                  <a:lnTo>
                    <a:pt x="7509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7749133" y="0"/>
              <a:ext cx="464952" cy="464995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0" y="1"/>
                  </a:moveTo>
                  <a:lnTo>
                    <a:pt x="0" y="7508"/>
                  </a:lnTo>
                  <a:lnTo>
                    <a:pt x="7508" y="75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7749133" y="0"/>
              <a:ext cx="929965" cy="464995"/>
            </a:xfrm>
            <a:custGeom>
              <a:avLst/>
              <a:gdLst/>
              <a:ahLst/>
              <a:cxnLst/>
              <a:rect l="l" t="t" r="r" b="b"/>
              <a:pathLst>
                <a:path w="15017" h="7509" extrusionOk="0">
                  <a:moveTo>
                    <a:pt x="7508" y="1"/>
                  </a:moveTo>
                  <a:lnTo>
                    <a:pt x="0" y="7508"/>
                  </a:lnTo>
                  <a:lnTo>
                    <a:pt x="15016" y="7508"/>
                  </a:lnTo>
                  <a:lnTo>
                    <a:pt x="150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8260539" y="46445"/>
              <a:ext cx="372060" cy="372045"/>
            </a:xfrm>
            <a:custGeom>
              <a:avLst/>
              <a:gdLst/>
              <a:ahLst/>
              <a:cxnLst/>
              <a:rect l="l" t="t" r="r" b="b"/>
              <a:pathLst>
                <a:path w="6008" h="6008" extrusionOk="0">
                  <a:moveTo>
                    <a:pt x="3004" y="1"/>
                  </a:moveTo>
                  <a:cubicBezTo>
                    <a:pt x="1345" y="1"/>
                    <a:pt x="1" y="1346"/>
                    <a:pt x="1" y="3005"/>
                  </a:cubicBezTo>
                  <a:cubicBezTo>
                    <a:pt x="1" y="4663"/>
                    <a:pt x="1345" y="6007"/>
                    <a:pt x="3004" y="6007"/>
                  </a:cubicBezTo>
                  <a:cubicBezTo>
                    <a:pt x="4662" y="6007"/>
                    <a:pt x="6007" y="4663"/>
                    <a:pt x="6007" y="3005"/>
                  </a:cubicBezTo>
                  <a:cubicBezTo>
                    <a:pt x="6007" y="1346"/>
                    <a:pt x="4662" y="1"/>
                    <a:pt x="30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8679053" y="0"/>
              <a:ext cx="464952" cy="464995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p11"/>
            <p:cNvSpPr/>
            <p:nvPr/>
          </p:nvSpPr>
          <p:spPr>
            <a:xfrm flipH="1">
              <a:off x="6840115" y="1552"/>
              <a:ext cx="450934" cy="450953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lnTo>
                    <a:pt x="0" y="7508"/>
                  </a:lnTo>
                  <a:cubicBezTo>
                    <a:pt x="4148" y="7508"/>
                    <a:pt x="7509" y="4147"/>
                    <a:pt x="7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7" name="Google Shape;257;p11"/>
          <p:cNvGrpSpPr/>
          <p:nvPr/>
        </p:nvGrpSpPr>
        <p:grpSpPr>
          <a:xfrm flipH="1">
            <a:off x="-1230" y="3024872"/>
            <a:ext cx="1756405" cy="2119468"/>
            <a:chOff x="7938839" y="3688711"/>
            <a:chExt cx="1205577" cy="1454780"/>
          </a:xfrm>
        </p:grpSpPr>
        <p:sp>
          <p:nvSpPr>
            <p:cNvPr id="258" name="Google Shape;258;p11"/>
            <p:cNvSpPr/>
            <p:nvPr/>
          </p:nvSpPr>
          <p:spPr>
            <a:xfrm rot="10800000">
              <a:off x="7938839" y="4785311"/>
              <a:ext cx="716311" cy="358179"/>
            </a:xfrm>
            <a:custGeom>
              <a:avLst/>
              <a:gdLst/>
              <a:ahLst/>
              <a:cxnLst/>
              <a:rect l="l" t="t" r="r" b="b"/>
              <a:pathLst>
                <a:path w="15017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7510" y="7508"/>
                    <a:pt x="7511" y="7508"/>
                    <a:pt x="7512" y="7508"/>
                  </a:cubicBezTo>
                  <a:cubicBezTo>
                    <a:pt x="9503" y="7508"/>
                    <a:pt x="11410" y="6717"/>
                    <a:pt x="12818" y="5310"/>
                  </a:cubicBezTo>
                  <a:cubicBezTo>
                    <a:pt x="14226" y="3902"/>
                    <a:pt x="15017" y="1992"/>
                    <a:pt x="15017" y="1"/>
                  </a:cubicBezTo>
                  <a:close/>
                </a:path>
              </a:pathLst>
            </a:custGeom>
            <a:solidFill>
              <a:srgbClr val="5E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9" name="Google Shape;259;p11"/>
            <p:cNvGrpSpPr/>
            <p:nvPr/>
          </p:nvGrpSpPr>
          <p:grpSpPr>
            <a:xfrm rot="10800000" flipH="1">
              <a:off x="8655138" y="3688711"/>
              <a:ext cx="489278" cy="1451855"/>
              <a:chOff x="8620978" y="531276"/>
              <a:chExt cx="539447" cy="1600899"/>
            </a:xfrm>
          </p:grpSpPr>
          <p:sp>
            <p:nvSpPr>
              <p:cNvPr id="260" name="Google Shape;260;p11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7509" extrusionOk="0">
                    <a:moveTo>
                      <a:pt x="7508" y="0"/>
                    </a:moveTo>
                    <a:lnTo>
                      <a:pt x="1" y="7509"/>
                    </a:lnTo>
                    <a:lnTo>
                      <a:pt x="7508" y="7476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7509" extrusionOk="0">
                    <a:moveTo>
                      <a:pt x="1" y="0"/>
                    </a:moveTo>
                    <a:lnTo>
                      <a:pt x="1" y="7509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rot="-5400000">
                <a:off x="8632286" y="1604037"/>
                <a:ext cx="528094" cy="528183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7509" extrusionOk="0">
                    <a:moveTo>
                      <a:pt x="7508" y="1"/>
                    </a:moveTo>
                    <a:lnTo>
                      <a:pt x="1" y="7508"/>
                    </a:ln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3" name="Google Shape;263;p11"/>
              <p:cNvSpPr/>
              <p:nvPr/>
            </p:nvSpPr>
            <p:spPr>
              <a:xfrm rot="5400000">
                <a:off x="8627008" y="1070650"/>
                <a:ext cx="533417" cy="533417"/>
              </a:xfrm>
              <a:custGeom>
                <a:avLst/>
                <a:gdLst/>
                <a:ahLst/>
                <a:cxnLst/>
                <a:rect l="l" t="t" r="r" b="b"/>
                <a:pathLst>
                  <a:path w="7510" h="7510" extrusionOk="0">
                    <a:moveTo>
                      <a:pt x="7509" y="1"/>
                    </a:moveTo>
                    <a:cubicBezTo>
                      <a:pt x="3362" y="1"/>
                      <a:pt x="1" y="3362"/>
                      <a:pt x="1" y="7509"/>
                    </a:cubicBezTo>
                    <a:lnTo>
                      <a:pt x="7509" y="7509"/>
                    </a:ln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264" name="Google Shape;264;p11"/>
          <p:cNvSpPr/>
          <p:nvPr/>
        </p:nvSpPr>
        <p:spPr>
          <a:xfrm rot="10800000">
            <a:off x="7867667" y="4504354"/>
            <a:ext cx="1276332" cy="638246"/>
          </a:xfrm>
          <a:custGeom>
            <a:avLst/>
            <a:gdLst/>
            <a:ahLst/>
            <a:cxnLst/>
            <a:rect l="l" t="t" r="r" b="b"/>
            <a:pathLst>
              <a:path w="15017" h="7509" extrusionOk="0">
                <a:moveTo>
                  <a:pt x="1" y="1"/>
                </a:moveTo>
                <a:lnTo>
                  <a:pt x="1" y="7508"/>
                </a:lnTo>
                <a:lnTo>
                  <a:pt x="7508" y="7508"/>
                </a:lnTo>
                <a:cubicBezTo>
                  <a:pt x="7510" y="7508"/>
                  <a:pt x="7511" y="7508"/>
                  <a:pt x="7512" y="7508"/>
                </a:cubicBezTo>
                <a:cubicBezTo>
                  <a:pt x="9503" y="7508"/>
                  <a:pt x="11410" y="6717"/>
                  <a:pt x="12818" y="5310"/>
                </a:cubicBezTo>
                <a:cubicBezTo>
                  <a:pt x="14226" y="3902"/>
                  <a:pt x="15017" y="1992"/>
                  <a:pt x="150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5" name="Google Shape;265;p11"/>
          <p:cNvSpPr/>
          <p:nvPr/>
        </p:nvSpPr>
        <p:spPr>
          <a:xfrm rot="5400000" flipH="1">
            <a:off x="56" y="-71"/>
            <a:ext cx="800109" cy="800234"/>
          </a:xfrm>
          <a:custGeom>
            <a:avLst/>
            <a:gdLst/>
            <a:ahLst/>
            <a:cxnLst/>
            <a:rect l="l" t="t" r="r" b="b"/>
            <a:pathLst>
              <a:path w="7508" h="7509" extrusionOk="0">
                <a:moveTo>
                  <a:pt x="7508" y="1"/>
                </a:moveTo>
                <a:cubicBezTo>
                  <a:pt x="3362" y="1"/>
                  <a:pt x="0" y="3362"/>
                  <a:pt x="0" y="7508"/>
                </a:cubicBezTo>
                <a:lnTo>
                  <a:pt x="7508" y="7508"/>
                </a:lnTo>
                <a:lnTo>
                  <a:pt x="75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accent5"/>
        </a:solidFill>
        <a:effectLst/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/>
          <p:nvPr>
            <p:ph type="title"/>
          </p:nvPr>
        </p:nvSpPr>
        <p:spPr>
          <a:xfrm>
            <a:off x="722376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69" name="Google Shape;269;p13"/>
          <p:cNvGrpSpPr/>
          <p:nvPr/>
        </p:nvGrpSpPr>
        <p:grpSpPr>
          <a:xfrm>
            <a:off x="2444" y="4674225"/>
            <a:ext cx="938487" cy="469256"/>
            <a:chOff x="2444" y="4674225"/>
            <a:chExt cx="938487" cy="469256"/>
          </a:xfrm>
        </p:grpSpPr>
        <p:sp>
          <p:nvSpPr>
            <p:cNvPr id="270" name="Google Shape;270;p13"/>
            <p:cNvSpPr/>
            <p:nvPr/>
          </p:nvSpPr>
          <p:spPr>
            <a:xfrm rot="10800000" flipH="1">
              <a:off x="2444" y="4674225"/>
              <a:ext cx="938487" cy="469256"/>
            </a:xfrm>
            <a:custGeom>
              <a:avLst/>
              <a:gdLst/>
              <a:ahLst/>
              <a:cxnLst/>
              <a:rect l="l" t="t" r="r" b="b"/>
              <a:pathLst>
                <a:path w="15017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10" y="7508"/>
                  </a:lnTo>
                  <a:lnTo>
                    <a:pt x="150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271;p13"/>
            <p:cNvSpPr/>
            <p:nvPr/>
          </p:nvSpPr>
          <p:spPr>
            <a:xfrm rot="10800000" flipH="1">
              <a:off x="49378" y="4721156"/>
              <a:ext cx="375470" cy="375392"/>
            </a:xfrm>
            <a:custGeom>
              <a:avLst/>
              <a:gdLst/>
              <a:ahLst/>
              <a:cxnLst/>
              <a:rect l="l" t="t" r="r" b="b"/>
              <a:pathLst>
                <a:path w="6008" h="6007" extrusionOk="0">
                  <a:moveTo>
                    <a:pt x="3004" y="1"/>
                  </a:moveTo>
                  <a:cubicBezTo>
                    <a:pt x="1345" y="1"/>
                    <a:pt x="1" y="1345"/>
                    <a:pt x="1" y="3003"/>
                  </a:cubicBezTo>
                  <a:cubicBezTo>
                    <a:pt x="1" y="4662"/>
                    <a:pt x="1345" y="6006"/>
                    <a:pt x="3004" y="6006"/>
                  </a:cubicBezTo>
                  <a:cubicBezTo>
                    <a:pt x="4662" y="6006"/>
                    <a:pt x="6008" y="4662"/>
                    <a:pt x="6008" y="3003"/>
                  </a:cubicBezTo>
                  <a:cubicBezTo>
                    <a:pt x="6008" y="1345"/>
                    <a:pt x="4662" y="1"/>
                    <a:pt x="3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2" name="Google Shape;272;p13"/>
          <p:cNvGrpSpPr/>
          <p:nvPr/>
        </p:nvGrpSpPr>
        <p:grpSpPr>
          <a:xfrm>
            <a:off x="8186364" y="-4125"/>
            <a:ext cx="965212" cy="954345"/>
            <a:chOff x="8186364" y="-4125"/>
            <a:chExt cx="965212" cy="954345"/>
          </a:xfrm>
        </p:grpSpPr>
        <p:sp>
          <p:nvSpPr>
            <p:cNvPr id="273" name="Google Shape;273;p13"/>
            <p:cNvSpPr/>
            <p:nvPr/>
          </p:nvSpPr>
          <p:spPr>
            <a:xfrm rot="5400000">
              <a:off x="8672712" y="471367"/>
              <a:ext cx="478894" cy="478811"/>
            </a:xfrm>
            <a:custGeom>
              <a:avLst/>
              <a:gdLst/>
              <a:ahLst/>
              <a:cxnLst/>
              <a:rect l="l" t="t" r="r" b="b"/>
              <a:pathLst>
                <a:path w="7510" h="7509" extrusionOk="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274;p13"/>
            <p:cNvSpPr/>
            <p:nvPr/>
          </p:nvSpPr>
          <p:spPr>
            <a:xfrm rot="5400000">
              <a:off x="8672724" y="471367"/>
              <a:ext cx="478894" cy="478811"/>
            </a:xfrm>
            <a:custGeom>
              <a:avLst/>
              <a:gdLst/>
              <a:ahLst/>
              <a:cxnLst/>
              <a:rect l="l" t="t" r="r" b="b"/>
              <a:pathLst>
                <a:path w="7510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9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8665181" y="-4125"/>
              <a:ext cx="478823" cy="478868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0" y="1"/>
                  </a:moveTo>
                  <a:lnTo>
                    <a:pt x="0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8186364" y="-4125"/>
              <a:ext cx="478811" cy="478793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cubicBezTo>
                    <a:pt x="4148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7" name="Google Shape;277;p13"/>
          <p:cNvGrpSpPr/>
          <p:nvPr/>
        </p:nvGrpSpPr>
        <p:grpSpPr>
          <a:xfrm>
            <a:off x="7938839" y="3688711"/>
            <a:ext cx="1205577" cy="1454780"/>
            <a:chOff x="7938839" y="3688711"/>
            <a:chExt cx="1205577" cy="1454780"/>
          </a:xfrm>
        </p:grpSpPr>
        <p:sp>
          <p:nvSpPr>
            <p:cNvPr id="278" name="Google Shape;278;p13"/>
            <p:cNvSpPr/>
            <p:nvPr/>
          </p:nvSpPr>
          <p:spPr>
            <a:xfrm rot="10800000">
              <a:off x="7938839" y="4785311"/>
              <a:ext cx="716311" cy="358179"/>
            </a:xfrm>
            <a:custGeom>
              <a:avLst/>
              <a:gdLst/>
              <a:ahLst/>
              <a:cxnLst/>
              <a:rect l="l" t="t" r="r" b="b"/>
              <a:pathLst>
                <a:path w="15017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7510" y="7508"/>
                    <a:pt x="7511" y="7508"/>
                    <a:pt x="7512" y="7508"/>
                  </a:cubicBezTo>
                  <a:cubicBezTo>
                    <a:pt x="9503" y="7508"/>
                    <a:pt x="11410" y="6717"/>
                    <a:pt x="12818" y="5310"/>
                  </a:cubicBezTo>
                  <a:cubicBezTo>
                    <a:pt x="14226" y="3902"/>
                    <a:pt x="15017" y="1992"/>
                    <a:pt x="150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79" name="Google Shape;279;p13"/>
            <p:cNvGrpSpPr/>
            <p:nvPr/>
          </p:nvGrpSpPr>
          <p:grpSpPr>
            <a:xfrm rot="10800000" flipH="1">
              <a:off x="8655138" y="3688711"/>
              <a:ext cx="489278" cy="1451855"/>
              <a:chOff x="8620978" y="531276"/>
              <a:chExt cx="539447" cy="1600899"/>
            </a:xfrm>
          </p:grpSpPr>
          <p:sp>
            <p:nvSpPr>
              <p:cNvPr id="280" name="Google Shape;280;p13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7509" extrusionOk="0">
                    <a:moveTo>
                      <a:pt x="7508" y="0"/>
                    </a:moveTo>
                    <a:lnTo>
                      <a:pt x="1" y="7509"/>
                    </a:lnTo>
                    <a:lnTo>
                      <a:pt x="7508" y="7476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1" name="Google Shape;281;p13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7509" extrusionOk="0">
                    <a:moveTo>
                      <a:pt x="1" y="0"/>
                    </a:moveTo>
                    <a:lnTo>
                      <a:pt x="1" y="7509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 rot="-5400000">
                <a:off x="8632286" y="1604037"/>
                <a:ext cx="528094" cy="528183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7509" extrusionOk="0">
                    <a:moveTo>
                      <a:pt x="7508" y="1"/>
                    </a:moveTo>
                    <a:lnTo>
                      <a:pt x="1" y="7508"/>
                    </a:ln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 rot="5400000">
                <a:off x="8627008" y="1070650"/>
                <a:ext cx="533417" cy="533417"/>
              </a:xfrm>
              <a:custGeom>
                <a:avLst/>
                <a:gdLst/>
                <a:ahLst/>
                <a:cxnLst/>
                <a:rect l="l" t="t" r="r" b="b"/>
                <a:pathLst>
                  <a:path w="7510" h="7510" extrusionOk="0">
                    <a:moveTo>
                      <a:pt x="7509" y="1"/>
                    </a:moveTo>
                    <a:cubicBezTo>
                      <a:pt x="3362" y="1"/>
                      <a:pt x="1" y="3362"/>
                      <a:pt x="1" y="7509"/>
                    </a:cubicBezTo>
                    <a:lnTo>
                      <a:pt x="7509" y="7509"/>
                    </a:ln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284" name="Google Shape;284;p13"/>
          <p:cNvGrpSpPr/>
          <p:nvPr/>
        </p:nvGrpSpPr>
        <p:grpSpPr>
          <a:xfrm>
            <a:off x="-5151" y="-73"/>
            <a:ext cx="1185834" cy="1415638"/>
            <a:chOff x="-5151" y="-73"/>
            <a:chExt cx="1185834" cy="1415638"/>
          </a:xfrm>
        </p:grpSpPr>
        <p:sp>
          <p:nvSpPr>
            <p:cNvPr id="285" name="Google Shape;285;p13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0"/>
                  </a:moveTo>
                  <a:lnTo>
                    <a:pt x="0" y="33"/>
                  </a:lnTo>
                  <a:lnTo>
                    <a:pt x="0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86;p13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0"/>
                  </a:moveTo>
                  <a:lnTo>
                    <a:pt x="0" y="7509"/>
                  </a:lnTo>
                  <a:lnTo>
                    <a:pt x="7509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13"/>
            <p:cNvSpPr/>
            <p:nvPr/>
          </p:nvSpPr>
          <p:spPr>
            <a:xfrm flipH="1">
              <a:off x="2448" y="944225"/>
              <a:ext cx="471277" cy="471340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1" y="1"/>
                  </a:move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13"/>
            <p:cNvSpPr/>
            <p:nvPr/>
          </p:nvSpPr>
          <p:spPr>
            <a:xfrm rot="10800000">
              <a:off x="709425" y="68"/>
              <a:ext cx="471258" cy="471321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13"/>
            <p:cNvSpPr/>
            <p:nvPr/>
          </p:nvSpPr>
          <p:spPr>
            <a:xfrm rot="-5400000" flipH="1">
              <a:off x="355972" y="117856"/>
              <a:ext cx="471202" cy="235717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90;p13"/>
            <p:cNvSpPr/>
            <p:nvPr/>
          </p:nvSpPr>
          <p:spPr>
            <a:xfrm rot="-5400000">
              <a:off x="-5150" y="475622"/>
              <a:ext cx="465996" cy="465996"/>
            </a:xfrm>
            <a:custGeom>
              <a:avLst/>
              <a:gdLst/>
              <a:ahLst/>
              <a:cxnLst/>
              <a:rect l="l" t="t" r="r" b="b"/>
              <a:pathLst>
                <a:path w="7510" h="7510" extrusionOk="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93" name="Google Shape;293;p14"/>
          <p:cNvGrpSpPr/>
          <p:nvPr/>
        </p:nvGrpSpPr>
        <p:grpSpPr>
          <a:xfrm rot="10800000">
            <a:off x="-8" y="-6502"/>
            <a:ext cx="1176269" cy="1200556"/>
            <a:chOff x="7967725" y="3943023"/>
            <a:chExt cx="1176269" cy="1200556"/>
          </a:xfrm>
        </p:grpSpPr>
        <p:sp>
          <p:nvSpPr>
            <p:cNvPr id="294" name="Google Shape;294;p14"/>
            <p:cNvSpPr/>
            <p:nvPr/>
          </p:nvSpPr>
          <p:spPr>
            <a:xfrm>
              <a:off x="8355753" y="4743304"/>
              <a:ext cx="392700" cy="40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7967725" y="4743376"/>
              <a:ext cx="194068" cy="400203"/>
            </a:xfrm>
            <a:custGeom>
              <a:avLst/>
              <a:gdLst/>
              <a:ahLst/>
              <a:cxnLst/>
              <a:rect l="l" t="t" r="r" b="b"/>
              <a:pathLst>
                <a:path w="3755" h="15017" extrusionOk="0">
                  <a:moveTo>
                    <a:pt x="1" y="0"/>
                  </a:moveTo>
                  <a:lnTo>
                    <a:pt x="1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8161736" y="4743376"/>
              <a:ext cx="194016" cy="400203"/>
            </a:xfrm>
            <a:custGeom>
              <a:avLst/>
              <a:gdLst/>
              <a:ahLst/>
              <a:cxnLst/>
              <a:rect l="l" t="t" r="r" b="b"/>
              <a:pathLst>
                <a:path w="3754" h="15017" extrusionOk="0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8394520" y="4782062"/>
              <a:ext cx="310508" cy="310508"/>
            </a:xfrm>
            <a:custGeom>
              <a:avLst/>
              <a:gdLst/>
              <a:ahLst/>
              <a:cxnLst/>
              <a:rect l="l" t="t" r="r" b="b"/>
              <a:pathLst>
                <a:path w="6008" h="6008" extrusionOk="0">
                  <a:moveTo>
                    <a:pt x="3005" y="1"/>
                  </a:moveTo>
                  <a:cubicBezTo>
                    <a:pt x="1346" y="1"/>
                    <a:pt x="1" y="1346"/>
                    <a:pt x="1" y="3005"/>
                  </a:cubicBezTo>
                  <a:cubicBezTo>
                    <a:pt x="1" y="4663"/>
                    <a:pt x="1346" y="6007"/>
                    <a:pt x="3005" y="6007"/>
                  </a:cubicBezTo>
                  <a:cubicBezTo>
                    <a:pt x="4663" y="6007"/>
                    <a:pt x="6008" y="4663"/>
                    <a:pt x="6008" y="3005"/>
                  </a:cubicBezTo>
                  <a:cubicBezTo>
                    <a:pt x="6008" y="1346"/>
                    <a:pt x="4663" y="1"/>
                    <a:pt x="3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8743800" y="4743300"/>
              <a:ext cx="400192" cy="400192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1" y="1"/>
                  </a:moveTo>
                  <a:lnTo>
                    <a:pt x="1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14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34"/>
                  </a:lnTo>
                  <a:lnTo>
                    <a:pt x="1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14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8743799" y="3943023"/>
              <a:ext cx="400195" cy="400248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0" y="1"/>
                  </a:moveTo>
                  <a:lnTo>
                    <a:pt x="0" y="7508"/>
                  </a:lnTo>
                  <a:lnTo>
                    <a:pt x="7508" y="75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14"/>
            <p:cNvSpPr/>
            <p:nvPr/>
          </p:nvSpPr>
          <p:spPr>
            <a:xfrm flipH="1">
              <a:off x="8355734" y="4354258"/>
              <a:ext cx="388084" cy="388084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03" name="Google Shape;303;p14"/>
          <p:cNvSpPr/>
          <p:nvPr/>
        </p:nvSpPr>
        <p:spPr>
          <a:xfrm rot="5400000">
            <a:off x="8534724" y="-6561"/>
            <a:ext cx="619128" cy="619248"/>
          </a:xfrm>
          <a:custGeom>
            <a:avLst/>
            <a:gdLst/>
            <a:ahLst/>
            <a:cxnLst/>
            <a:rect l="l" t="t" r="r" b="b"/>
            <a:pathLst>
              <a:path w="7508" h="7509" extrusionOk="0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4" name="Google Shape;304;p14"/>
          <p:cNvSpPr/>
          <p:nvPr/>
        </p:nvSpPr>
        <p:spPr>
          <a:xfrm rot="-5400000">
            <a:off x="3" y="4544600"/>
            <a:ext cx="604005" cy="604005"/>
          </a:xfrm>
          <a:custGeom>
            <a:avLst/>
            <a:gdLst/>
            <a:ahLst/>
            <a:cxnLst/>
            <a:rect l="l" t="t" r="r" b="b"/>
            <a:pathLst>
              <a:path w="7509" h="7509" extrusionOk="0">
                <a:moveTo>
                  <a:pt x="1" y="1"/>
                </a:moveTo>
                <a:lnTo>
                  <a:pt x="1" y="7508"/>
                </a:lnTo>
                <a:cubicBezTo>
                  <a:pt x="4147" y="7508"/>
                  <a:pt x="7508" y="4147"/>
                  <a:pt x="75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05" name="Google Shape;305;p14"/>
          <p:cNvGrpSpPr/>
          <p:nvPr/>
        </p:nvGrpSpPr>
        <p:grpSpPr>
          <a:xfrm rot="10800000">
            <a:off x="7661755" y="3221527"/>
            <a:ext cx="1492145" cy="1927077"/>
            <a:chOff x="-1132" y="-3176"/>
            <a:chExt cx="1492145" cy="1927077"/>
          </a:xfrm>
        </p:grpSpPr>
        <p:grpSp>
          <p:nvGrpSpPr>
            <p:cNvPr id="306" name="Google Shape;306;p14"/>
            <p:cNvGrpSpPr/>
            <p:nvPr/>
          </p:nvGrpSpPr>
          <p:grpSpPr>
            <a:xfrm>
              <a:off x="-1132" y="-3176"/>
              <a:ext cx="969875" cy="1927077"/>
              <a:chOff x="-1132" y="-3176"/>
              <a:chExt cx="969875" cy="1927077"/>
            </a:xfrm>
          </p:grpSpPr>
          <p:sp>
            <p:nvSpPr>
              <p:cNvPr id="307" name="Google Shape;307;p14"/>
              <p:cNvSpPr/>
              <p:nvPr/>
            </p:nvSpPr>
            <p:spPr>
              <a:xfrm rot="5400000">
                <a:off x="13428" y="925848"/>
                <a:ext cx="476400" cy="485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308" name="Google Shape;308;p14"/>
              <p:cNvGrpSpPr/>
              <p:nvPr/>
            </p:nvGrpSpPr>
            <p:grpSpPr>
              <a:xfrm>
                <a:off x="4267" y="-3176"/>
                <a:ext cx="964475" cy="934750"/>
                <a:chOff x="4267" y="-3176"/>
                <a:chExt cx="964475" cy="934750"/>
              </a:xfrm>
            </p:grpSpPr>
            <p:sp>
              <p:nvSpPr>
                <p:cNvPr id="309" name="Google Shape;309;p14"/>
                <p:cNvSpPr/>
                <p:nvPr/>
              </p:nvSpPr>
              <p:spPr>
                <a:xfrm rot="5400000">
                  <a:off x="13428" y="450523"/>
                  <a:ext cx="476400" cy="4857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10" name="Google Shape;310;p14"/>
                <p:cNvSpPr/>
                <p:nvPr/>
              </p:nvSpPr>
              <p:spPr>
                <a:xfrm rot="5400000">
                  <a:off x="70655" y="502215"/>
                  <a:ext cx="376792" cy="376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8" h="6008" extrusionOk="0">
                      <a:moveTo>
                        <a:pt x="3005" y="1"/>
                      </a:moveTo>
                      <a:cubicBezTo>
                        <a:pt x="1346" y="1"/>
                        <a:pt x="1" y="1346"/>
                        <a:pt x="1" y="3005"/>
                      </a:cubicBezTo>
                      <a:cubicBezTo>
                        <a:pt x="1" y="4663"/>
                        <a:pt x="1346" y="6007"/>
                        <a:pt x="3005" y="6007"/>
                      </a:cubicBezTo>
                      <a:cubicBezTo>
                        <a:pt x="4663" y="6007"/>
                        <a:pt x="6008" y="4663"/>
                        <a:pt x="6008" y="3005"/>
                      </a:cubicBezTo>
                      <a:cubicBezTo>
                        <a:pt x="6008" y="1346"/>
                        <a:pt x="4663" y="1"/>
                        <a:pt x="300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11" name="Google Shape;311;p14"/>
                <p:cNvSpPr/>
                <p:nvPr/>
              </p:nvSpPr>
              <p:spPr>
                <a:xfrm>
                  <a:off x="247154" y="1002"/>
                  <a:ext cx="242809" cy="4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4" h="15017" extrusionOk="0">
                      <a:moveTo>
                        <a:pt x="0" y="1"/>
                      </a:moveTo>
                      <a:lnTo>
                        <a:pt x="0" y="15017"/>
                      </a:lnTo>
                      <a:lnTo>
                        <a:pt x="3754" y="15017"/>
                      </a:lnTo>
                      <a:lnTo>
                        <a:pt x="37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12" name="Google Shape;312;p14"/>
                <p:cNvSpPr/>
                <p:nvPr/>
              </p:nvSpPr>
              <p:spPr>
                <a:xfrm>
                  <a:off x="4267" y="1002"/>
                  <a:ext cx="242938" cy="4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" h="15017" extrusionOk="0">
                      <a:moveTo>
                        <a:pt x="0" y="1"/>
                      </a:moveTo>
                      <a:lnTo>
                        <a:pt x="0" y="15017"/>
                      </a:lnTo>
                      <a:lnTo>
                        <a:pt x="3755" y="15017"/>
                      </a:lnTo>
                      <a:lnTo>
                        <a:pt x="37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13" name="Google Shape;313;p14"/>
                <p:cNvSpPr/>
                <p:nvPr/>
              </p:nvSpPr>
              <p:spPr>
                <a:xfrm rot="-5400000" flipH="1">
                  <a:off x="494487" y="-3208"/>
                  <a:ext cx="474224" cy="474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7509" extrusionOk="0">
                      <a:moveTo>
                        <a:pt x="7508" y="1"/>
                      </a:moveTo>
                      <a:cubicBezTo>
                        <a:pt x="3362" y="1"/>
                        <a:pt x="0" y="3362"/>
                        <a:pt x="0" y="7508"/>
                      </a:cubicBezTo>
                      <a:lnTo>
                        <a:pt x="7508" y="7508"/>
                      </a:lnTo>
                      <a:lnTo>
                        <a:pt x="750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314" name="Google Shape;314;p14"/>
              <p:cNvSpPr/>
              <p:nvPr/>
            </p:nvSpPr>
            <p:spPr>
              <a:xfrm rot="-5400000" flipH="1">
                <a:off x="8779" y="925840"/>
                <a:ext cx="465877" cy="485701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7509" extrusionOk="0">
                    <a:moveTo>
                      <a:pt x="7509" y="0"/>
                    </a:moveTo>
                    <a:lnTo>
                      <a:pt x="0" y="7509"/>
                    </a:lnTo>
                    <a:lnTo>
                      <a:pt x="7509" y="7509"/>
                    </a:lnTo>
                    <a:lnTo>
                      <a:pt x="75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5" name="Google Shape;315;p14"/>
              <p:cNvSpPr/>
              <p:nvPr/>
            </p:nvSpPr>
            <p:spPr>
              <a:xfrm flipH="1">
                <a:off x="-734" y="1401650"/>
                <a:ext cx="484912" cy="522251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7509" extrusionOk="0">
                    <a:moveTo>
                      <a:pt x="0" y="1"/>
                    </a:moveTo>
                    <a:cubicBezTo>
                      <a:pt x="4147" y="1"/>
                      <a:pt x="7509" y="3362"/>
                      <a:pt x="7509" y="7508"/>
                    </a:cubicBez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16" name="Google Shape;316;p14"/>
            <p:cNvSpPr/>
            <p:nvPr/>
          </p:nvSpPr>
          <p:spPr>
            <a:xfrm rot="-5400000">
              <a:off x="997868" y="-27192"/>
              <a:ext cx="464019" cy="522270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19" name="Google Shape;319;p15"/>
          <p:cNvGrpSpPr/>
          <p:nvPr/>
        </p:nvGrpSpPr>
        <p:grpSpPr>
          <a:xfrm flipH="1">
            <a:off x="12" y="3725974"/>
            <a:ext cx="942049" cy="1420299"/>
            <a:chOff x="8205076" y="3705225"/>
            <a:chExt cx="942049" cy="1438278"/>
          </a:xfrm>
        </p:grpSpPr>
        <p:sp>
          <p:nvSpPr>
            <p:cNvPr id="320" name="Google Shape;320;p15"/>
            <p:cNvSpPr/>
            <p:nvPr/>
          </p:nvSpPr>
          <p:spPr>
            <a:xfrm>
              <a:off x="8205076" y="4669137"/>
              <a:ext cx="474299" cy="474362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15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1"/>
                  </a:moveTo>
                  <a:lnTo>
                    <a:pt x="0" y="7508"/>
                  </a:lnTo>
                  <a:lnTo>
                    <a:pt x="7509" y="7475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15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15"/>
            <p:cNvSpPr/>
            <p:nvPr/>
          </p:nvSpPr>
          <p:spPr>
            <a:xfrm rot="10800000" flipH="1">
              <a:off x="8666378" y="4664534"/>
              <a:ext cx="478905" cy="478969"/>
            </a:xfrm>
            <a:custGeom>
              <a:avLst/>
              <a:gdLst/>
              <a:ahLst/>
              <a:cxnLst/>
              <a:rect l="l" t="t" r="r" b="b"/>
              <a:pathLst>
                <a:path w="7509" h="7510" extrusionOk="0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324;p15"/>
            <p:cNvSpPr/>
            <p:nvPr/>
          </p:nvSpPr>
          <p:spPr>
            <a:xfrm rot="5400000">
              <a:off x="8648021" y="3705225"/>
              <a:ext cx="499104" cy="499104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5" name="Google Shape;325;p15"/>
          <p:cNvSpPr/>
          <p:nvPr/>
        </p:nvSpPr>
        <p:spPr>
          <a:xfrm rot="-5400000" flipH="1">
            <a:off x="2367" y="-16925"/>
            <a:ext cx="611414" cy="619248"/>
          </a:xfrm>
          <a:custGeom>
            <a:avLst/>
            <a:gdLst/>
            <a:ahLst/>
            <a:cxnLst/>
            <a:rect l="l" t="t" r="r" b="b"/>
            <a:pathLst>
              <a:path w="7508" h="7509" extrusionOk="0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6" name="Google Shape;326;p15"/>
          <p:cNvSpPr/>
          <p:nvPr/>
        </p:nvSpPr>
        <p:spPr>
          <a:xfrm rot="5400000" flipH="1">
            <a:off x="8547703" y="4543265"/>
            <a:ext cx="596477" cy="604005"/>
          </a:xfrm>
          <a:custGeom>
            <a:avLst/>
            <a:gdLst/>
            <a:ahLst/>
            <a:cxnLst/>
            <a:rect l="l" t="t" r="r" b="b"/>
            <a:pathLst>
              <a:path w="7509" h="7509" extrusionOk="0">
                <a:moveTo>
                  <a:pt x="1" y="1"/>
                </a:moveTo>
                <a:lnTo>
                  <a:pt x="1" y="7508"/>
                </a:lnTo>
                <a:cubicBezTo>
                  <a:pt x="4147" y="7508"/>
                  <a:pt x="7508" y="4147"/>
                  <a:pt x="75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27" name="Google Shape;327;p15"/>
          <p:cNvGrpSpPr/>
          <p:nvPr/>
        </p:nvGrpSpPr>
        <p:grpSpPr>
          <a:xfrm flipH="1">
            <a:off x="7662265" y="-13000"/>
            <a:ext cx="1492145" cy="1942493"/>
            <a:chOff x="-1132" y="-3176"/>
            <a:chExt cx="1492145" cy="1927077"/>
          </a:xfrm>
        </p:grpSpPr>
        <p:grpSp>
          <p:nvGrpSpPr>
            <p:cNvPr id="328" name="Google Shape;328;p15"/>
            <p:cNvGrpSpPr/>
            <p:nvPr/>
          </p:nvGrpSpPr>
          <p:grpSpPr>
            <a:xfrm>
              <a:off x="-1132" y="-3176"/>
              <a:ext cx="969875" cy="1927077"/>
              <a:chOff x="-1132" y="-3176"/>
              <a:chExt cx="969875" cy="1927077"/>
            </a:xfrm>
          </p:grpSpPr>
          <p:sp>
            <p:nvSpPr>
              <p:cNvPr id="329" name="Google Shape;329;p15"/>
              <p:cNvSpPr/>
              <p:nvPr/>
            </p:nvSpPr>
            <p:spPr>
              <a:xfrm rot="5400000">
                <a:off x="6926" y="925848"/>
                <a:ext cx="476400" cy="485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330" name="Google Shape;330;p15"/>
              <p:cNvGrpSpPr/>
              <p:nvPr/>
            </p:nvGrpSpPr>
            <p:grpSpPr>
              <a:xfrm>
                <a:off x="2276" y="-3176"/>
                <a:ext cx="966467" cy="934750"/>
                <a:chOff x="2276" y="-3176"/>
                <a:chExt cx="966467" cy="934750"/>
              </a:xfrm>
            </p:grpSpPr>
            <p:sp>
              <p:nvSpPr>
                <p:cNvPr id="331" name="Google Shape;331;p15"/>
                <p:cNvSpPr/>
                <p:nvPr/>
              </p:nvSpPr>
              <p:spPr>
                <a:xfrm rot="5400000">
                  <a:off x="6926" y="450523"/>
                  <a:ext cx="476400" cy="4857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32" name="Google Shape;332;p15"/>
                <p:cNvSpPr/>
                <p:nvPr/>
              </p:nvSpPr>
              <p:spPr>
                <a:xfrm rot="5400000">
                  <a:off x="64153" y="502215"/>
                  <a:ext cx="376792" cy="376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8" h="6008" extrusionOk="0">
                      <a:moveTo>
                        <a:pt x="3005" y="1"/>
                      </a:moveTo>
                      <a:cubicBezTo>
                        <a:pt x="1346" y="1"/>
                        <a:pt x="1" y="1346"/>
                        <a:pt x="1" y="3005"/>
                      </a:cubicBezTo>
                      <a:cubicBezTo>
                        <a:pt x="1" y="4663"/>
                        <a:pt x="1346" y="6007"/>
                        <a:pt x="3005" y="6007"/>
                      </a:cubicBezTo>
                      <a:cubicBezTo>
                        <a:pt x="4663" y="6007"/>
                        <a:pt x="6008" y="4663"/>
                        <a:pt x="6008" y="3005"/>
                      </a:cubicBezTo>
                      <a:cubicBezTo>
                        <a:pt x="6008" y="1346"/>
                        <a:pt x="4663" y="1"/>
                        <a:pt x="300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33" name="Google Shape;333;p15"/>
                <p:cNvSpPr/>
                <p:nvPr/>
              </p:nvSpPr>
              <p:spPr>
                <a:xfrm>
                  <a:off x="247154" y="1002"/>
                  <a:ext cx="242809" cy="4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4" h="15017" extrusionOk="0">
                      <a:moveTo>
                        <a:pt x="0" y="1"/>
                      </a:moveTo>
                      <a:lnTo>
                        <a:pt x="0" y="15017"/>
                      </a:lnTo>
                      <a:lnTo>
                        <a:pt x="3754" y="15017"/>
                      </a:lnTo>
                      <a:lnTo>
                        <a:pt x="37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34" name="Google Shape;334;p15"/>
                <p:cNvSpPr/>
                <p:nvPr/>
              </p:nvSpPr>
              <p:spPr>
                <a:xfrm>
                  <a:off x="4267" y="1002"/>
                  <a:ext cx="242938" cy="4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" h="15017" extrusionOk="0">
                      <a:moveTo>
                        <a:pt x="0" y="1"/>
                      </a:moveTo>
                      <a:lnTo>
                        <a:pt x="0" y="15017"/>
                      </a:lnTo>
                      <a:lnTo>
                        <a:pt x="3755" y="15017"/>
                      </a:lnTo>
                      <a:lnTo>
                        <a:pt x="37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35" name="Google Shape;335;p15"/>
                <p:cNvSpPr/>
                <p:nvPr/>
              </p:nvSpPr>
              <p:spPr>
                <a:xfrm rot="-5400000" flipH="1">
                  <a:off x="494487" y="-3208"/>
                  <a:ext cx="474224" cy="474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7509" extrusionOk="0">
                      <a:moveTo>
                        <a:pt x="7508" y="1"/>
                      </a:moveTo>
                      <a:cubicBezTo>
                        <a:pt x="3362" y="1"/>
                        <a:pt x="0" y="3362"/>
                        <a:pt x="0" y="7508"/>
                      </a:cubicBezTo>
                      <a:lnTo>
                        <a:pt x="7508" y="7508"/>
                      </a:lnTo>
                      <a:lnTo>
                        <a:pt x="750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336" name="Google Shape;336;p15"/>
              <p:cNvSpPr/>
              <p:nvPr/>
            </p:nvSpPr>
            <p:spPr>
              <a:xfrm rot="-5400000" flipH="1">
                <a:off x="8779" y="925840"/>
                <a:ext cx="465877" cy="485701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7509" extrusionOk="0">
                    <a:moveTo>
                      <a:pt x="7509" y="0"/>
                    </a:moveTo>
                    <a:lnTo>
                      <a:pt x="0" y="7509"/>
                    </a:lnTo>
                    <a:lnTo>
                      <a:pt x="7509" y="7509"/>
                    </a:lnTo>
                    <a:lnTo>
                      <a:pt x="75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7" name="Google Shape;337;p15"/>
              <p:cNvSpPr/>
              <p:nvPr/>
            </p:nvSpPr>
            <p:spPr>
              <a:xfrm flipH="1">
                <a:off x="-734" y="1401650"/>
                <a:ext cx="484912" cy="522251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7509" extrusionOk="0">
                    <a:moveTo>
                      <a:pt x="0" y="1"/>
                    </a:moveTo>
                    <a:cubicBezTo>
                      <a:pt x="4147" y="1"/>
                      <a:pt x="7509" y="3362"/>
                      <a:pt x="7509" y="7508"/>
                    </a:cubicBez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38" name="Google Shape;338;p15"/>
            <p:cNvSpPr/>
            <p:nvPr/>
          </p:nvSpPr>
          <p:spPr>
            <a:xfrm rot="-5400000">
              <a:off x="997868" y="-27192"/>
              <a:ext cx="464019" cy="522270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3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41" name="Google Shape;341;p16"/>
          <p:cNvGrpSpPr/>
          <p:nvPr/>
        </p:nvGrpSpPr>
        <p:grpSpPr>
          <a:xfrm rot="10800000" flipH="1">
            <a:off x="2445" y="-6555"/>
            <a:ext cx="938487" cy="469256"/>
            <a:chOff x="2444" y="4674225"/>
            <a:chExt cx="938487" cy="469256"/>
          </a:xfrm>
        </p:grpSpPr>
        <p:sp>
          <p:nvSpPr>
            <p:cNvPr id="342" name="Google Shape;342;p16"/>
            <p:cNvSpPr/>
            <p:nvPr/>
          </p:nvSpPr>
          <p:spPr>
            <a:xfrm rot="10800000" flipH="1">
              <a:off x="2444" y="4674225"/>
              <a:ext cx="938487" cy="469256"/>
            </a:xfrm>
            <a:custGeom>
              <a:avLst/>
              <a:gdLst/>
              <a:ahLst/>
              <a:cxnLst/>
              <a:rect l="l" t="t" r="r" b="b"/>
              <a:pathLst>
                <a:path w="15017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10" y="7508"/>
                  </a:lnTo>
                  <a:lnTo>
                    <a:pt x="150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16"/>
            <p:cNvSpPr/>
            <p:nvPr/>
          </p:nvSpPr>
          <p:spPr>
            <a:xfrm rot="10800000" flipH="1">
              <a:off x="49378" y="4721156"/>
              <a:ext cx="375470" cy="375392"/>
            </a:xfrm>
            <a:custGeom>
              <a:avLst/>
              <a:gdLst/>
              <a:ahLst/>
              <a:cxnLst/>
              <a:rect l="l" t="t" r="r" b="b"/>
              <a:pathLst>
                <a:path w="6008" h="6007" extrusionOk="0">
                  <a:moveTo>
                    <a:pt x="3004" y="1"/>
                  </a:moveTo>
                  <a:cubicBezTo>
                    <a:pt x="1345" y="1"/>
                    <a:pt x="1" y="1345"/>
                    <a:pt x="1" y="3003"/>
                  </a:cubicBezTo>
                  <a:cubicBezTo>
                    <a:pt x="1" y="4662"/>
                    <a:pt x="1345" y="6006"/>
                    <a:pt x="3004" y="6006"/>
                  </a:cubicBezTo>
                  <a:cubicBezTo>
                    <a:pt x="4662" y="6006"/>
                    <a:pt x="6008" y="4662"/>
                    <a:pt x="6008" y="3003"/>
                  </a:cubicBezTo>
                  <a:cubicBezTo>
                    <a:pt x="6008" y="1345"/>
                    <a:pt x="4662" y="1"/>
                    <a:pt x="3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4" name="Google Shape;344;p16"/>
          <p:cNvGrpSpPr/>
          <p:nvPr/>
        </p:nvGrpSpPr>
        <p:grpSpPr>
          <a:xfrm rot="10800000" flipH="1">
            <a:off x="-5150" y="3727863"/>
            <a:ext cx="1185834" cy="1415638"/>
            <a:chOff x="-5151" y="-73"/>
            <a:chExt cx="1185834" cy="1415638"/>
          </a:xfrm>
        </p:grpSpPr>
        <p:sp>
          <p:nvSpPr>
            <p:cNvPr id="345" name="Google Shape;345;p16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0"/>
                  </a:moveTo>
                  <a:lnTo>
                    <a:pt x="0" y="33"/>
                  </a:lnTo>
                  <a:lnTo>
                    <a:pt x="0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16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0"/>
                  </a:moveTo>
                  <a:lnTo>
                    <a:pt x="0" y="7509"/>
                  </a:lnTo>
                  <a:lnTo>
                    <a:pt x="7509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16"/>
            <p:cNvSpPr/>
            <p:nvPr/>
          </p:nvSpPr>
          <p:spPr>
            <a:xfrm flipH="1">
              <a:off x="2448" y="944225"/>
              <a:ext cx="471277" cy="471340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1" y="1"/>
                  </a:move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16"/>
            <p:cNvSpPr/>
            <p:nvPr/>
          </p:nvSpPr>
          <p:spPr>
            <a:xfrm rot="10800000">
              <a:off x="709425" y="68"/>
              <a:ext cx="471258" cy="471321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16"/>
            <p:cNvSpPr/>
            <p:nvPr/>
          </p:nvSpPr>
          <p:spPr>
            <a:xfrm rot="-5400000" flipH="1">
              <a:off x="355972" y="117856"/>
              <a:ext cx="471202" cy="235717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16"/>
            <p:cNvSpPr/>
            <p:nvPr/>
          </p:nvSpPr>
          <p:spPr>
            <a:xfrm rot="-5400000">
              <a:off x="-5150" y="475622"/>
              <a:ext cx="465996" cy="465996"/>
            </a:xfrm>
            <a:custGeom>
              <a:avLst/>
              <a:gdLst/>
              <a:ahLst/>
              <a:cxnLst/>
              <a:rect l="l" t="t" r="r" b="b"/>
              <a:pathLst>
                <a:path w="7510" h="7510" extrusionOk="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1" name="Google Shape;351;p16"/>
          <p:cNvGrpSpPr/>
          <p:nvPr/>
        </p:nvGrpSpPr>
        <p:grpSpPr>
          <a:xfrm rot="10800000" flipH="1">
            <a:off x="7974228" y="-50"/>
            <a:ext cx="1176269" cy="1200556"/>
            <a:chOff x="7967725" y="3943023"/>
            <a:chExt cx="1176269" cy="1200556"/>
          </a:xfrm>
        </p:grpSpPr>
        <p:sp>
          <p:nvSpPr>
            <p:cNvPr id="352" name="Google Shape;352;p16"/>
            <p:cNvSpPr/>
            <p:nvPr/>
          </p:nvSpPr>
          <p:spPr>
            <a:xfrm>
              <a:off x="8355753" y="4743304"/>
              <a:ext cx="392700" cy="40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7967725" y="4743376"/>
              <a:ext cx="194068" cy="400203"/>
            </a:xfrm>
            <a:custGeom>
              <a:avLst/>
              <a:gdLst/>
              <a:ahLst/>
              <a:cxnLst/>
              <a:rect l="l" t="t" r="r" b="b"/>
              <a:pathLst>
                <a:path w="3755" h="15017" extrusionOk="0">
                  <a:moveTo>
                    <a:pt x="1" y="0"/>
                  </a:moveTo>
                  <a:lnTo>
                    <a:pt x="1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8161736" y="4743376"/>
              <a:ext cx="194016" cy="400203"/>
            </a:xfrm>
            <a:custGeom>
              <a:avLst/>
              <a:gdLst/>
              <a:ahLst/>
              <a:cxnLst/>
              <a:rect l="l" t="t" r="r" b="b"/>
              <a:pathLst>
                <a:path w="3754" h="15017" extrusionOk="0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8394520" y="4782062"/>
              <a:ext cx="310508" cy="310508"/>
            </a:xfrm>
            <a:custGeom>
              <a:avLst/>
              <a:gdLst/>
              <a:ahLst/>
              <a:cxnLst/>
              <a:rect l="l" t="t" r="r" b="b"/>
              <a:pathLst>
                <a:path w="6008" h="6008" extrusionOk="0">
                  <a:moveTo>
                    <a:pt x="3005" y="1"/>
                  </a:moveTo>
                  <a:cubicBezTo>
                    <a:pt x="1346" y="1"/>
                    <a:pt x="1" y="1346"/>
                    <a:pt x="1" y="3005"/>
                  </a:cubicBezTo>
                  <a:cubicBezTo>
                    <a:pt x="1" y="4663"/>
                    <a:pt x="1346" y="6007"/>
                    <a:pt x="3005" y="6007"/>
                  </a:cubicBezTo>
                  <a:cubicBezTo>
                    <a:pt x="4663" y="6007"/>
                    <a:pt x="6008" y="4663"/>
                    <a:pt x="6008" y="3005"/>
                  </a:cubicBezTo>
                  <a:cubicBezTo>
                    <a:pt x="6008" y="1346"/>
                    <a:pt x="4663" y="1"/>
                    <a:pt x="3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8743800" y="4743300"/>
              <a:ext cx="400192" cy="400192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1" y="1"/>
                  </a:moveTo>
                  <a:lnTo>
                    <a:pt x="1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357;p16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34"/>
                  </a:lnTo>
                  <a:lnTo>
                    <a:pt x="1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358;p16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8743799" y="3943023"/>
              <a:ext cx="400195" cy="400248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0" y="1"/>
                  </a:moveTo>
                  <a:lnTo>
                    <a:pt x="0" y="7508"/>
                  </a:lnTo>
                  <a:lnTo>
                    <a:pt x="7508" y="75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360;p16"/>
            <p:cNvSpPr/>
            <p:nvPr/>
          </p:nvSpPr>
          <p:spPr>
            <a:xfrm flipH="1">
              <a:off x="8355734" y="4354258"/>
              <a:ext cx="388084" cy="388084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61" name="Google Shape;361;p16"/>
          <p:cNvSpPr/>
          <p:nvPr/>
        </p:nvSpPr>
        <p:spPr>
          <a:xfrm rot="5400000">
            <a:off x="8584057" y="4581434"/>
            <a:ext cx="562030" cy="562105"/>
          </a:xfrm>
          <a:custGeom>
            <a:avLst/>
            <a:gdLst/>
            <a:ahLst/>
            <a:cxnLst/>
            <a:rect l="l" t="t" r="r" b="b"/>
            <a:pathLst>
              <a:path w="7508" h="7509" extrusionOk="0">
                <a:moveTo>
                  <a:pt x="1" y="1"/>
                </a:moveTo>
                <a:lnTo>
                  <a:pt x="7508" y="7508"/>
                </a:lnTo>
                <a:lnTo>
                  <a:pt x="75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4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64" name="Google Shape;364;p17"/>
          <p:cNvSpPr/>
          <p:nvPr/>
        </p:nvSpPr>
        <p:spPr>
          <a:xfrm rot="10800000" flipH="1">
            <a:off x="-9317" y="4684640"/>
            <a:ext cx="917614" cy="458856"/>
          </a:xfrm>
          <a:custGeom>
            <a:avLst/>
            <a:gdLst/>
            <a:ahLst/>
            <a:cxnLst/>
            <a:rect l="l" t="t" r="r" b="b"/>
            <a:pathLst>
              <a:path w="15017" h="7509" extrusionOk="0">
                <a:moveTo>
                  <a:pt x="1" y="1"/>
                </a:moveTo>
                <a:lnTo>
                  <a:pt x="1" y="7508"/>
                </a:lnTo>
                <a:lnTo>
                  <a:pt x="7508" y="7508"/>
                </a:lnTo>
                <a:cubicBezTo>
                  <a:pt x="7510" y="7508"/>
                  <a:pt x="7511" y="7508"/>
                  <a:pt x="7512" y="7508"/>
                </a:cubicBezTo>
                <a:cubicBezTo>
                  <a:pt x="9503" y="7508"/>
                  <a:pt x="11410" y="6717"/>
                  <a:pt x="12818" y="5310"/>
                </a:cubicBezTo>
                <a:cubicBezTo>
                  <a:pt x="14226" y="3902"/>
                  <a:pt x="15017" y="1992"/>
                  <a:pt x="150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65" name="Google Shape;365;p17"/>
          <p:cNvGrpSpPr/>
          <p:nvPr/>
        </p:nvGrpSpPr>
        <p:grpSpPr>
          <a:xfrm>
            <a:off x="8171274" y="3638477"/>
            <a:ext cx="985760" cy="1505014"/>
            <a:chOff x="8205076" y="3705225"/>
            <a:chExt cx="942049" cy="1438278"/>
          </a:xfrm>
        </p:grpSpPr>
        <p:sp>
          <p:nvSpPr>
            <p:cNvPr id="366" name="Google Shape;366;p17"/>
            <p:cNvSpPr/>
            <p:nvPr/>
          </p:nvSpPr>
          <p:spPr>
            <a:xfrm>
              <a:off x="8205076" y="4669137"/>
              <a:ext cx="474299" cy="474362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17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1"/>
                  </a:moveTo>
                  <a:lnTo>
                    <a:pt x="0" y="7508"/>
                  </a:lnTo>
                  <a:lnTo>
                    <a:pt x="7509" y="7475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17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17"/>
            <p:cNvSpPr/>
            <p:nvPr/>
          </p:nvSpPr>
          <p:spPr>
            <a:xfrm rot="10800000" flipH="1">
              <a:off x="8666378" y="4664534"/>
              <a:ext cx="478905" cy="478969"/>
            </a:xfrm>
            <a:custGeom>
              <a:avLst/>
              <a:gdLst/>
              <a:ahLst/>
              <a:cxnLst/>
              <a:rect l="l" t="t" r="r" b="b"/>
              <a:pathLst>
                <a:path w="7509" h="7510" extrusionOk="0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17"/>
            <p:cNvSpPr/>
            <p:nvPr/>
          </p:nvSpPr>
          <p:spPr>
            <a:xfrm rot="5400000">
              <a:off x="8648021" y="3705225"/>
              <a:ext cx="499104" cy="499104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71" name="Google Shape;371;p17"/>
          <p:cNvSpPr/>
          <p:nvPr/>
        </p:nvSpPr>
        <p:spPr>
          <a:xfrm rot="5400000">
            <a:off x="8531325" y="-6573"/>
            <a:ext cx="619128" cy="619248"/>
          </a:xfrm>
          <a:custGeom>
            <a:avLst/>
            <a:gdLst/>
            <a:ahLst/>
            <a:cxnLst/>
            <a:rect l="l" t="t" r="r" b="b"/>
            <a:pathLst>
              <a:path w="7508" h="7509" extrusionOk="0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72" name="Google Shape;372;p17"/>
          <p:cNvGrpSpPr/>
          <p:nvPr/>
        </p:nvGrpSpPr>
        <p:grpSpPr>
          <a:xfrm>
            <a:off x="-9332" y="-13003"/>
            <a:ext cx="1492145" cy="1927077"/>
            <a:chOff x="-1132" y="-3176"/>
            <a:chExt cx="1492145" cy="1927077"/>
          </a:xfrm>
        </p:grpSpPr>
        <p:grpSp>
          <p:nvGrpSpPr>
            <p:cNvPr id="373" name="Google Shape;373;p17"/>
            <p:cNvGrpSpPr/>
            <p:nvPr/>
          </p:nvGrpSpPr>
          <p:grpSpPr>
            <a:xfrm>
              <a:off x="-1132" y="-3176"/>
              <a:ext cx="969875" cy="1927077"/>
              <a:chOff x="-1132" y="-3176"/>
              <a:chExt cx="969875" cy="1927077"/>
            </a:xfrm>
          </p:grpSpPr>
          <p:sp>
            <p:nvSpPr>
              <p:cNvPr id="374" name="Google Shape;374;p17"/>
              <p:cNvSpPr/>
              <p:nvPr/>
            </p:nvSpPr>
            <p:spPr>
              <a:xfrm rot="5400000">
                <a:off x="6926" y="925848"/>
                <a:ext cx="476400" cy="485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375" name="Google Shape;375;p17"/>
              <p:cNvGrpSpPr/>
              <p:nvPr/>
            </p:nvGrpSpPr>
            <p:grpSpPr>
              <a:xfrm>
                <a:off x="2276" y="-3176"/>
                <a:ext cx="966467" cy="934750"/>
                <a:chOff x="2276" y="-3176"/>
                <a:chExt cx="966467" cy="934750"/>
              </a:xfrm>
            </p:grpSpPr>
            <p:sp>
              <p:nvSpPr>
                <p:cNvPr id="376" name="Google Shape;376;p17"/>
                <p:cNvSpPr/>
                <p:nvPr/>
              </p:nvSpPr>
              <p:spPr>
                <a:xfrm rot="5400000">
                  <a:off x="6926" y="450523"/>
                  <a:ext cx="476400" cy="4857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77" name="Google Shape;377;p17"/>
                <p:cNvSpPr/>
                <p:nvPr/>
              </p:nvSpPr>
              <p:spPr>
                <a:xfrm rot="5400000">
                  <a:off x="64153" y="502215"/>
                  <a:ext cx="376792" cy="376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8" h="6008" extrusionOk="0">
                      <a:moveTo>
                        <a:pt x="3005" y="1"/>
                      </a:moveTo>
                      <a:cubicBezTo>
                        <a:pt x="1346" y="1"/>
                        <a:pt x="1" y="1346"/>
                        <a:pt x="1" y="3005"/>
                      </a:cubicBezTo>
                      <a:cubicBezTo>
                        <a:pt x="1" y="4663"/>
                        <a:pt x="1346" y="6007"/>
                        <a:pt x="3005" y="6007"/>
                      </a:cubicBezTo>
                      <a:cubicBezTo>
                        <a:pt x="4663" y="6007"/>
                        <a:pt x="6008" y="4663"/>
                        <a:pt x="6008" y="3005"/>
                      </a:cubicBezTo>
                      <a:cubicBezTo>
                        <a:pt x="6008" y="1346"/>
                        <a:pt x="4663" y="1"/>
                        <a:pt x="300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78" name="Google Shape;378;p17"/>
                <p:cNvSpPr/>
                <p:nvPr/>
              </p:nvSpPr>
              <p:spPr>
                <a:xfrm>
                  <a:off x="247154" y="1002"/>
                  <a:ext cx="242809" cy="4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4" h="15017" extrusionOk="0">
                      <a:moveTo>
                        <a:pt x="0" y="1"/>
                      </a:moveTo>
                      <a:lnTo>
                        <a:pt x="0" y="15017"/>
                      </a:lnTo>
                      <a:lnTo>
                        <a:pt x="3754" y="15017"/>
                      </a:lnTo>
                      <a:lnTo>
                        <a:pt x="37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79" name="Google Shape;379;p17"/>
                <p:cNvSpPr/>
                <p:nvPr/>
              </p:nvSpPr>
              <p:spPr>
                <a:xfrm>
                  <a:off x="4267" y="1002"/>
                  <a:ext cx="242938" cy="4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" h="15017" extrusionOk="0">
                      <a:moveTo>
                        <a:pt x="0" y="1"/>
                      </a:moveTo>
                      <a:lnTo>
                        <a:pt x="0" y="15017"/>
                      </a:lnTo>
                      <a:lnTo>
                        <a:pt x="3755" y="15017"/>
                      </a:lnTo>
                      <a:lnTo>
                        <a:pt x="37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0" name="Google Shape;380;p17"/>
                <p:cNvSpPr/>
                <p:nvPr/>
              </p:nvSpPr>
              <p:spPr>
                <a:xfrm rot="-5400000" flipH="1">
                  <a:off x="494487" y="-3208"/>
                  <a:ext cx="474224" cy="474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7509" extrusionOk="0">
                      <a:moveTo>
                        <a:pt x="7508" y="1"/>
                      </a:moveTo>
                      <a:cubicBezTo>
                        <a:pt x="3362" y="1"/>
                        <a:pt x="0" y="3362"/>
                        <a:pt x="0" y="7508"/>
                      </a:cubicBezTo>
                      <a:lnTo>
                        <a:pt x="7508" y="7508"/>
                      </a:lnTo>
                      <a:lnTo>
                        <a:pt x="750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381" name="Google Shape;381;p17"/>
              <p:cNvSpPr/>
              <p:nvPr/>
            </p:nvSpPr>
            <p:spPr>
              <a:xfrm rot="-5400000" flipH="1">
                <a:off x="8779" y="925840"/>
                <a:ext cx="465877" cy="485701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7509" extrusionOk="0">
                    <a:moveTo>
                      <a:pt x="7509" y="0"/>
                    </a:moveTo>
                    <a:lnTo>
                      <a:pt x="0" y="7509"/>
                    </a:lnTo>
                    <a:lnTo>
                      <a:pt x="7509" y="7509"/>
                    </a:lnTo>
                    <a:lnTo>
                      <a:pt x="75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2" name="Google Shape;382;p17"/>
              <p:cNvSpPr/>
              <p:nvPr/>
            </p:nvSpPr>
            <p:spPr>
              <a:xfrm flipH="1">
                <a:off x="-734" y="1401650"/>
                <a:ext cx="484912" cy="522251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7509" extrusionOk="0">
                    <a:moveTo>
                      <a:pt x="0" y="1"/>
                    </a:moveTo>
                    <a:cubicBezTo>
                      <a:pt x="4147" y="1"/>
                      <a:pt x="7509" y="3362"/>
                      <a:pt x="7509" y="7508"/>
                    </a:cubicBez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83" name="Google Shape;383;p17"/>
            <p:cNvSpPr/>
            <p:nvPr/>
          </p:nvSpPr>
          <p:spPr>
            <a:xfrm rot="-5400000">
              <a:off x="997868" y="-27192"/>
              <a:ext cx="464019" cy="522270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5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86" name="Google Shape;386;p18"/>
          <p:cNvGrpSpPr/>
          <p:nvPr/>
        </p:nvGrpSpPr>
        <p:grpSpPr>
          <a:xfrm flipH="1">
            <a:off x="-4883" y="3943025"/>
            <a:ext cx="1173093" cy="1200556"/>
            <a:chOff x="7967725" y="3943023"/>
            <a:chExt cx="1176269" cy="1200556"/>
          </a:xfrm>
        </p:grpSpPr>
        <p:sp>
          <p:nvSpPr>
            <p:cNvPr id="387" name="Google Shape;387;p18"/>
            <p:cNvSpPr/>
            <p:nvPr/>
          </p:nvSpPr>
          <p:spPr>
            <a:xfrm>
              <a:off x="8355753" y="4743304"/>
              <a:ext cx="392700" cy="40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7967725" y="4743376"/>
              <a:ext cx="194068" cy="400203"/>
            </a:xfrm>
            <a:custGeom>
              <a:avLst/>
              <a:gdLst/>
              <a:ahLst/>
              <a:cxnLst/>
              <a:rect l="l" t="t" r="r" b="b"/>
              <a:pathLst>
                <a:path w="3755" h="15017" extrusionOk="0">
                  <a:moveTo>
                    <a:pt x="1" y="0"/>
                  </a:moveTo>
                  <a:lnTo>
                    <a:pt x="1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8161736" y="4743376"/>
              <a:ext cx="194016" cy="400203"/>
            </a:xfrm>
            <a:custGeom>
              <a:avLst/>
              <a:gdLst/>
              <a:ahLst/>
              <a:cxnLst/>
              <a:rect l="l" t="t" r="r" b="b"/>
              <a:pathLst>
                <a:path w="3754" h="15017" extrusionOk="0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8394520" y="4782062"/>
              <a:ext cx="310508" cy="310508"/>
            </a:xfrm>
            <a:custGeom>
              <a:avLst/>
              <a:gdLst/>
              <a:ahLst/>
              <a:cxnLst/>
              <a:rect l="l" t="t" r="r" b="b"/>
              <a:pathLst>
                <a:path w="6008" h="6008" extrusionOk="0">
                  <a:moveTo>
                    <a:pt x="3005" y="1"/>
                  </a:moveTo>
                  <a:cubicBezTo>
                    <a:pt x="1346" y="1"/>
                    <a:pt x="1" y="1346"/>
                    <a:pt x="1" y="3005"/>
                  </a:cubicBezTo>
                  <a:cubicBezTo>
                    <a:pt x="1" y="4663"/>
                    <a:pt x="1346" y="6007"/>
                    <a:pt x="3005" y="6007"/>
                  </a:cubicBezTo>
                  <a:cubicBezTo>
                    <a:pt x="4663" y="6007"/>
                    <a:pt x="6008" y="4663"/>
                    <a:pt x="6008" y="3005"/>
                  </a:cubicBezTo>
                  <a:cubicBezTo>
                    <a:pt x="6008" y="1346"/>
                    <a:pt x="4663" y="1"/>
                    <a:pt x="3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8743800" y="4743300"/>
              <a:ext cx="400192" cy="400192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1" y="1"/>
                  </a:moveTo>
                  <a:lnTo>
                    <a:pt x="1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18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34"/>
                  </a:lnTo>
                  <a:lnTo>
                    <a:pt x="1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18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8743799" y="3943023"/>
              <a:ext cx="400195" cy="400248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0" y="1"/>
                  </a:moveTo>
                  <a:lnTo>
                    <a:pt x="0" y="7508"/>
                  </a:lnTo>
                  <a:lnTo>
                    <a:pt x="7508" y="75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18"/>
            <p:cNvSpPr/>
            <p:nvPr/>
          </p:nvSpPr>
          <p:spPr>
            <a:xfrm flipH="1">
              <a:off x="8355734" y="4354258"/>
              <a:ext cx="388084" cy="388084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96" name="Google Shape;396;p18"/>
          <p:cNvSpPr/>
          <p:nvPr/>
        </p:nvSpPr>
        <p:spPr>
          <a:xfrm rot="5400000" flipH="1">
            <a:off x="8532153" y="4525153"/>
            <a:ext cx="619128" cy="617559"/>
          </a:xfrm>
          <a:custGeom>
            <a:avLst/>
            <a:gdLst/>
            <a:ahLst/>
            <a:cxnLst/>
            <a:rect l="l" t="t" r="r" b="b"/>
            <a:pathLst>
              <a:path w="7508" h="7509" extrusionOk="0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7" name="Google Shape;397;p18"/>
          <p:cNvSpPr/>
          <p:nvPr/>
        </p:nvSpPr>
        <p:spPr>
          <a:xfrm rot="-5400000" flipH="1">
            <a:off x="-9389" y="-13975"/>
            <a:ext cx="604005" cy="602353"/>
          </a:xfrm>
          <a:custGeom>
            <a:avLst/>
            <a:gdLst/>
            <a:ahLst/>
            <a:cxnLst/>
            <a:rect l="l" t="t" r="r" b="b"/>
            <a:pathLst>
              <a:path w="7509" h="7509" extrusionOk="0">
                <a:moveTo>
                  <a:pt x="1" y="1"/>
                </a:moveTo>
                <a:lnTo>
                  <a:pt x="1" y="7508"/>
                </a:lnTo>
                <a:cubicBezTo>
                  <a:pt x="4147" y="7508"/>
                  <a:pt x="7508" y="4147"/>
                  <a:pt x="75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98" name="Google Shape;398;p18"/>
          <p:cNvGrpSpPr/>
          <p:nvPr/>
        </p:nvGrpSpPr>
        <p:grpSpPr>
          <a:xfrm flipH="1">
            <a:off x="7662265" y="-13000"/>
            <a:ext cx="1492145" cy="1942493"/>
            <a:chOff x="-1132" y="-3176"/>
            <a:chExt cx="1492145" cy="1927077"/>
          </a:xfrm>
        </p:grpSpPr>
        <p:grpSp>
          <p:nvGrpSpPr>
            <p:cNvPr id="399" name="Google Shape;399;p18"/>
            <p:cNvGrpSpPr/>
            <p:nvPr/>
          </p:nvGrpSpPr>
          <p:grpSpPr>
            <a:xfrm>
              <a:off x="-1132" y="-3176"/>
              <a:ext cx="969875" cy="1927077"/>
              <a:chOff x="-1132" y="-3176"/>
              <a:chExt cx="969875" cy="1927077"/>
            </a:xfrm>
          </p:grpSpPr>
          <p:sp>
            <p:nvSpPr>
              <p:cNvPr id="400" name="Google Shape;400;p18"/>
              <p:cNvSpPr/>
              <p:nvPr/>
            </p:nvSpPr>
            <p:spPr>
              <a:xfrm rot="5400000">
                <a:off x="6926" y="925848"/>
                <a:ext cx="476400" cy="485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401" name="Google Shape;401;p18"/>
              <p:cNvGrpSpPr/>
              <p:nvPr/>
            </p:nvGrpSpPr>
            <p:grpSpPr>
              <a:xfrm>
                <a:off x="2276" y="-3176"/>
                <a:ext cx="966467" cy="934750"/>
                <a:chOff x="2276" y="-3176"/>
                <a:chExt cx="966467" cy="934750"/>
              </a:xfrm>
            </p:grpSpPr>
            <p:sp>
              <p:nvSpPr>
                <p:cNvPr id="402" name="Google Shape;402;p18"/>
                <p:cNvSpPr/>
                <p:nvPr/>
              </p:nvSpPr>
              <p:spPr>
                <a:xfrm rot="5400000">
                  <a:off x="6926" y="450523"/>
                  <a:ext cx="476400" cy="4857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03" name="Google Shape;403;p18"/>
                <p:cNvSpPr/>
                <p:nvPr/>
              </p:nvSpPr>
              <p:spPr>
                <a:xfrm rot="5400000">
                  <a:off x="64153" y="502215"/>
                  <a:ext cx="376792" cy="376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8" h="6008" extrusionOk="0">
                      <a:moveTo>
                        <a:pt x="3005" y="1"/>
                      </a:moveTo>
                      <a:cubicBezTo>
                        <a:pt x="1346" y="1"/>
                        <a:pt x="1" y="1346"/>
                        <a:pt x="1" y="3005"/>
                      </a:cubicBezTo>
                      <a:cubicBezTo>
                        <a:pt x="1" y="4663"/>
                        <a:pt x="1346" y="6007"/>
                        <a:pt x="3005" y="6007"/>
                      </a:cubicBezTo>
                      <a:cubicBezTo>
                        <a:pt x="4663" y="6007"/>
                        <a:pt x="6008" y="4663"/>
                        <a:pt x="6008" y="3005"/>
                      </a:cubicBezTo>
                      <a:cubicBezTo>
                        <a:pt x="6008" y="1346"/>
                        <a:pt x="4663" y="1"/>
                        <a:pt x="300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04" name="Google Shape;404;p18"/>
                <p:cNvSpPr/>
                <p:nvPr/>
              </p:nvSpPr>
              <p:spPr>
                <a:xfrm>
                  <a:off x="247154" y="1002"/>
                  <a:ext cx="242809" cy="4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4" h="15017" extrusionOk="0">
                      <a:moveTo>
                        <a:pt x="0" y="1"/>
                      </a:moveTo>
                      <a:lnTo>
                        <a:pt x="0" y="15017"/>
                      </a:lnTo>
                      <a:lnTo>
                        <a:pt x="3754" y="15017"/>
                      </a:lnTo>
                      <a:lnTo>
                        <a:pt x="37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05" name="Google Shape;405;p18"/>
                <p:cNvSpPr/>
                <p:nvPr/>
              </p:nvSpPr>
              <p:spPr>
                <a:xfrm>
                  <a:off x="4267" y="1002"/>
                  <a:ext cx="242938" cy="4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" h="15017" extrusionOk="0">
                      <a:moveTo>
                        <a:pt x="0" y="1"/>
                      </a:moveTo>
                      <a:lnTo>
                        <a:pt x="0" y="15017"/>
                      </a:lnTo>
                      <a:lnTo>
                        <a:pt x="3755" y="15017"/>
                      </a:lnTo>
                      <a:lnTo>
                        <a:pt x="37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06" name="Google Shape;406;p18"/>
                <p:cNvSpPr/>
                <p:nvPr/>
              </p:nvSpPr>
              <p:spPr>
                <a:xfrm rot="-5400000" flipH="1">
                  <a:off x="494487" y="-3208"/>
                  <a:ext cx="474224" cy="474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7509" extrusionOk="0">
                      <a:moveTo>
                        <a:pt x="7508" y="1"/>
                      </a:moveTo>
                      <a:cubicBezTo>
                        <a:pt x="3362" y="1"/>
                        <a:pt x="0" y="3362"/>
                        <a:pt x="0" y="7508"/>
                      </a:cubicBezTo>
                      <a:lnTo>
                        <a:pt x="7508" y="7508"/>
                      </a:lnTo>
                      <a:lnTo>
                        <a:pt x="750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407" name="Google Shape;407;p18"/>
              <p:cNvSpPr/>
              <p:nvPr/>
            </p:nvSpPr>
            <p:spPr>
              <a:xfrm rot="-5400000" flipH="1">
                <a:off x="8779" y="925840"/>
                <a:ext cx="465877" cy="485701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7509" extrusionOk="0">
                    <a:moveTo>
                      <a:pt x="7509" y="0"/>
                    </a:moveTo>
                    <a:lnTo>
                      <a:pt x="0" y="7509"/>
                    </a:lnTo>
                    <a:lnTo>
                      <a:pt x="7509" y="7509"/>
                    </a:lnTo>
                    <a:lnTo>
                      <a:pt x="75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8" name="Google Shape;408;p18"/>
              <p:cNvSpPr/>
              <p:nvPr/>
            </p:nvSpPr>
            <p:spPr>
              <a:xfrm flipH="1">
                <a:off x="-734" y="1401650"/>
                <a:ext cx="484912" cy="522251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7509" extrusionOk="0">
                    <a:moveTo>
                      <a:pt x="0" y="1"/>
                    </a:moveTo>
                    <a:cubicBezTo>
                      <a:pt x="4147" y="1"/>
                      <a:pt x="7509" y="3362"/>
                      <a:pt x="7509" y="7508"/>
                    </a:cubicBez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409" name="Google Shape;409;p18"/>
            <p:cNvSpPr/>
            <p:nvPr/>
          </p:nvSpPr>
          <p:spPr>
            <a:xfrm rot="-5400000">
              <a:off x="997868" y="-27192"/>
              <a:ext cx="464019" cy="522270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6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12" name="Google Shape;412;p19"/>
          <p:cNvSpPr/>
          <p:nvPr/>
        </p:nvSpPr>
        <p:spPr>
          <a:xfrm rot="10800000" flipH="1">
            <a:off x="8430779" y="44"/>
            <a:ext cx="726080" cy="726158"/>
          </a:xfrm>
          <a:custGeom>
            <a:avLst/>
            <a:gdLst/>
            <a:ahLst/>
            <a:cxnLst/>
            <a:rect l="l" t="t" r="r" b="b"/>
            <a:pathLst>
              <a:path w="7508" h="7509" extrusionOk="0">
                <a:moveTo>
                  <a:pt x="7508" y="1"/>
                </a:moveTo>
                <a:cubicBezTo>
                  <a:pt x="3362" y="1"/>
                  <a:pt x="0" y="3362"/>
                  <a:pt x="0" y="7508"/>
                </a:cubicBezTo>
                <a:lnTo>
                  <a:pt x="7508" y="7508"/>
                </a:lnTo>
                <a:lnTo>
                  <a:pt x="750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3" name="Google Shape;413;p19"/>
          <p:cNvSpPr/>
          <p:nvPr/>
        </p:nvSpPr>
        <p:spPr>
          <a:xfrm rot="5400000" flipH="1">
            <a:off x="-11" y="4257683"/>
            <a:ext cx="885880" cy="885743"/>
          </a:xfrm>
          <a:custGeom>
            <a:avLst/>
            <a:gdLst/>
            <a:ahLst/>
            <a:cxnLst/>
            <a:rect l="l" t="t" r="r" b="b"/>
            <a:pathLst>
              <a:path w="7510" h="7509" extrusionOk="0">
                <a:moveTo>
                  <a:pt x="1" y="1"/>
                </a:moveTo>
                <a:lnTo>
                  <a:pt x="1" y="7508"/>
                </a:lnTo>
                <a:lnTo>
                  <a:pt x="7509" y="7508"/>
                </a:lnTo>
                <a:cubicBezTo>
                  <a:pt x="3362" y="7508"/>
                  <a:pt x="1" y="4147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14" name="Google Shape;414;p19"/>
          <p:cNvGrpSpPr/>
          <p:nvPr/>
        </p:nvGrpSpPr>
        <p:grpSpPr>
          <a:xfrm rot="10800000" flipH="1">
            <a:off x="0" y="-6615"/>
            <a:ext cx="2080716" cy="1828825"/>
            <a:chOff x="195199" y="2755373"/>
            <a:chExt cx="2431311" cy="2136977"/>
          </a:xfrm>
        </p:grpSpPr>
        <p:sp>
          <p:nvSpPr>
            <p:cNvPr id="415" name="Google Shape;415;p19"/>
            <p:cNvSpPr/>
            <p:nvPr/>
          </p:nvSpPr>
          <p:spPr>
            <a:xfrm rot="-5400000">
              <a:off x="608578" y="4487752"/>
              <a:ext cx="539375" cy="269822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19"/>
            <p:cNvSpPr/>
            <p:nvPr/>
          </p:nvSpPr>
          <p:spPr>
            <a:xfrm rot="-5400000" flipH="1">
              <a:off x="195727" y="3275212"/>
              <a:ext cx="539375" cy="539447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19"/>
            <p:cNvSpPr/>
            <p:nvPr/>
          </p:nvSpPr>
          <p:spPr>
            <a:xfrm rot="-5400000" flipH="1">
              <a:off x="195241" y="3275212"/>
              <a:ext cx="539375" cy="539447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19"/>
            <p:cNvSpPr/>
            <p:nvPr/>
          </p:nvSpPr>
          <p:spPr>
            <a:xfrm rot="5400000" flipH="1">
              <a:off x="195249" y="4348008"/>
              <a:ext cx="528094" cy="528183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19"/>
            <p:cNvSpPr/>
            <p:nvPr/>
          </p:nvSpPr>
          <p:spPr>
            <a:xfrm rot="-5400000" flipH="1">
              <a:off x="1817376" y="4083214"/>
              <a:ext cx="539375" cy="1078893"/>
            </a:xfrm>
            <a:custGeom>
              <a:avLst/>
              <a:gdLst/>
              <a:ahLst/>
              <a:cxnLst/>
              <a:rect l="l" t="t" r="r" b="b"/>
              <a:pathLst>
                <a:path w="7508" h="15018" extrusionOk="0">
                  <a:moveTo>
                    <a:pt x="1" y="1"/>
                  </a:moveTo>
                  <a:lnTo>
                    <a:pt x="1" y="7510"/>
                  </a:lnTo>
                  <a:lnTo>
                    <a:pt x="7508" y="15017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19"/>
            <p:cNvSpPr/>
            <p:nvPr/>
          </p:nvSpPr>
          <p:spPr>
            <a:xfrm rot="-5400000" flipH="1">
              <a:off x="195205" y="3814622"/>
              <a:ext cx="533417" cy="533417"/>
            </a:xfrm>
            <a:custGeom>
              <a:avLst/>
              <a:gdLst/>
              <a:ahLst/>
              <a:cxnLst/>
              <a:rect l="l" t="t" r="r" b="b"/>
              <a:pathLst>
                <a:path w="7510" h="7510" extrusionOk="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19"/>
            <p:cNvSpPr/>
            <p:nvPr/>
          </p:nvSpPr>
          <p:spPr>
            <a:xfrm rot="10800000">
              <a:off x="730925" y="3807696"/>
              <a:ext cx="545357" cy="545304"/>
            </a:xfrm>
            <a:custGeom>
              <a:avLst/>
              <a:gdLst/>
              <a:ahLst/>
              <a:cxnLst/>
              <a:rect l="l" t="t" r="r" b="b"/>
              <a:pathLst>
                <a:path w="7510" h="7509" extrusionOk="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422;p19"/>
            <p:cNvSpPr/>
            <p:nvPr/>
          </p:nvSpPr>
          <p:spPr>
            <a:xfrm flipH="1">
              <a:off x="195199" y="2755373"/>
              <a:ext cx="539450" cy="539522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19"/>
            <p:cNvSpPr/>
            <p:nvPr/>
          </p:nvSpPr>
          <p:spPr>
            <a:xfrm rot="-5400000">
              <a:off x="878403" y="4487752"/>
              <a:ext cx="539375" cy="269822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19"/>
            <p:cNvSpPr/>
            <p:nvPr/>
          </p:nvSpPr>
          <p:spPr>
            <a:xfrm rot="-5400000">
              <a:off x="1148228" y="4487752"/>
              <a:ext cx="539375" cy="269822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1648200" y="4436200"/>
              <a:ext cx="372900" cy="372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6" name="Google Shape;426;p19"/>
          <p:cNvGrpSpPr/>
          <p:nvPr/>
        </p:nvGrpSpPr>
        <p:grpSpPr>
          <a:xfrm>
            <a:off x="7829682" y="3789038"/>
            <a:ext cx="1327185" cy="1354587"/>
            <a:chOff x="7967725" y="3943023"/>
            <a:chExt cx="1176269" cy="1200556"/>
          </a:xfrm>
        </p:grpSpPr>
        <p:sp>
          <p:nvSpPr>
            <p:cNvPr id="427" name="Google Shape;427;p19"/>
            <p:cNvSpPr/>
            <p:nvPr/>
          </p:nvSpPr>
          <p:spPr>
            <a:xfrm>
              <a:off x="8355753" y="4743304"/>
              <a:ext cx="392700" cy="40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7967725" y="4743376"/>
              <a:ext cx="194068" cy="400203"/>
            </a:xfrm>
            <a:custGeom>
              <a:avLst/>
              <a:gdLst/>
              <a:ahLst/>
              <a:cxnLst/>
              <a:rect l="l" t="t" r="r" b="b"/>
              <a:pathLst>
                <a:path w="3755" h="15017" extrusionOk="0">
                  <a:moveTo>
                    <a:pt x="1" y="0"/>
                  </a:moveTo>
                  <a:lnTo>
                    <a:pt x="1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161736" y="4743376"/>
              <a:ext cx="194016" cy="400203"/>
            </a:xfrm>
            <a:custGeom>
              <a:avLst/>
              <a:gdLst/>
              <a:ahLst/>
              <a:cxnLst/>
              <a:rect l="l" t="t" r="r" b="b"/>
              <a:pathLst>
                <a:path w="3754" h="15017" extrusionOk="0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394520" y="4782062"/>
              <a:ext cx="310508" cy="310508"/>
            </a:xfrm>
            <a:custGeom>
              <a:avLst/>
              <a:gdLst/>
              <a:ahLst/>
              <a:cxnLst/>
              <a:rect l="l" t="t" r="r" b="b"/>
              <a:pathLst>
                <a:path w="6008" h="6008" extrusionOk="0">
                  <a:moveTo>
                    <a:pt x="3005" y="1"/>
                  </a:moveTo>
                  <a:cubicBezTo>
                    <a:pt x="1346" y="1"/>
                    <a:pt x="1" y="1346"/>
                    <a:pt x="1" y="3005"/>
                  </a:cubicBezTo>
                  <a:cubicBezTo>
                    <a:pt x="1" y="4663"/>
                    <a:pt x="1346" y="6007"/>
                    <a:pt x="3005" y="6007"/>
                  </a:cubicBezTo>
                  <a:cubicBezTo>
                    <a:pt x="4663" y="6007"/>
                    <a:pt x="6008" y="4663"/>
                    <a:pt x="6008" y="3005"/>
                  </a:cubicBezTo>
                  <a:cubicBezTo>
                    <a:pt x="6008" y="1346"/>
                    <a:pt x="4663" y="1"/>
                    <a:pt x="3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8743800" y="4743300"/>
              <a:ext cx="400192" cy="400192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1" y="1"/>
                  </a:moveTo>
                  <a:lnTo>
                    <a:pt x="1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432;p19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34"/>
                  </a:lnTo>
                  <a:lnTo>
                    <a:pt x="1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19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8743799" y="3943023"/>
              <a:ext cx="400195" cy="400248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0" y="1"/>
                  </a:moveTo>
                  <a:lnTo>
                    <a:pt x="0" y="7508"/>
                  </a:lnTo>
                  <a:lnTo>
                    <a:pt x="7508" y="75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19"/>
            <p:cNvSpPr/>
            <p:nvPr/>
          </p:nvSpPr>
          <p:spPr>
            <a:xfrm flipH="1">
              <a:off x="8355734" y="4354258"/>
              <a:ext cx="388084" cy="388084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ONLY_7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38" name="Google Shape;438;p20"/>
          <p:cNvSpPr/>
          <p:nvPr/>
        </p:nvSpPr>
        <p:spPr>
          <a:xfrm rot="10800000">
            <a:off x="8233823" y="4684644"/>
            <a:ext cx="910180" cy="458856"/>
          </a:xfrm>
          <a:custGeom>
            <a:avLst/>
            <a:gdLst/>
            <a:ahLst/>
            <a:cxnLst/>
            <a:rect l="l" t="t" r="r" b="b"/>
            <a:pathLst>
              <a:path w="15017" h="7509" extrusionOk="0">
                <a:moveTo>
                  <a:pt x="1" y="1"/>
                </a:moveTo>
                <a:lnTo>
                  <a:pt x="1" y="7508"/>
                </a:lnTo>
                <a:lnTo>
                  <a:pt x="7508" y="7508"/>
                </a:lnTo>
                <a:cubicBezTo>
                  <a:pt x="7510" y="7508"/>
                  <a:pt x="7511" y="7508"/>
                  <a:pt x="7512" y="7508"/>
                </a:cubicBezTo>
                <a:cubicBezTo>
                  <a:pt x="9503" y="7508"/>
                  <a:pt x="11410" y="6717"/>
                  <a:pt x="12818" y="5310"/>
                </a:cubicBezTo>
                <a:cubicBezTo>
                  <a:pt x="14226" y="3902"/>
                  <a:pt x="15017" y="1992"/>
                  <a:pt x="150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39" name="Google Shape;439;p20"/>
          <p:cNvGrpSpPr/>
          <p:nvPr/>
        </p:nvGrpSpPr>
        <p:grpSpPr>
          <a:xfrm flipH="1">
            <a:off x="8" y="3638484"/>
            <a:ext cx="977753" cy="1505014"/>
            <a:chOff x="8205076" y="3705225"/>
            <a:chExt cx="942049" cy="1438278"/>
          </a:xfrm>
        </p:grpSpPr>
        <p:sp>
          <p:nvSpPr>
            <p:cNvPr id="440" name="Google Shape;440;p20"/>
            <p:cNvSpPr/>
            <p:nvPr/>
          </p:nvSpPr>
          <p:spPr>
            <a:xfrm>
              <a:off x="8205076" y="4669137"/>
              <a:ext cx="474299" cy="474362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20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1"/>
                  </a:moveTo>
                  <a:lnTo>
                    <a:pt x="0" y="7508"/>
                  </a:lnTo>
                  <a:lnTo>
                    <a:pt x="7509" y="7475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20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20"/>
            <p:cNvSpPr/>
            <p:nvPr/>
          </p:nvSpPr>
          <p:spPr>
            <a:xfrm rot="10800000" flipH="1">
              <a:off x="8666378" y="4664534"/>
              <a:ext cx="478905" cy="478969"/>
            </a:xfrm>
            <a:custGeom>
              <a:avLst/>
              <a:gdLst/>
              <a:ahLst/>
              <a:cxnLst/>
              <a:rect l="l" t="t" r="r" b="b"/>
              <a:pathLst>
                <a:path w="7509" h="7510" extrusionOk="0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20"/>
            <p:cNvSpPr/>
            <p:nvPr/>
          </p:nvSpPr>
          <p:spPr>
            <a:xfrm rot="5400000">
              <a:off x="8648021" y="3705225"/>
              <a:ext cx="499104" cy="499104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45" name="Google Shape;445;p20"/>
          <p:cNvSpPr/>
          <p:nvPr/>
        </p:nvSpPr>
        <p:spPr>
          <a:xfrm rot="-5400000" flipH="1">
            <a:off x="-2446" y="-10524"/>
            <a:ext cx="619128" cy="614217"/>
          </a:xfrm>
          <a:custGeom>
            <a:avLst/>
            <a:gdLst/>
            <a:ahLst/>
            <a:cxnLst/>
            <a:rect l="l" t="t" r="r" b="b"/>
            <a:pathLst>
              <a:path w="7508" h="7509" extrusionOk="0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46" name="Google Shape;446;p20"/>
          <p:cNvGrpSpPr/>
          <p:nvPr/>
        </p:nvGrpSpPr>
        <p:grpSpPr>
          <a:xfrm flipH="1">
            <a:off x="7662265" y="-13000"/>
            <a:ext cx="1492145" cy="1942493"/>
            <a:chOff x="-1132" y="-3176"/>
            <a:chExt cx="1492145" cy="1927077"/>
          </a:xfrm>
        </p:grpSpPr>
        <p:grpSp>
          <p:nvGrpSpPr>
            <p:cNvPr id="447" name="Google Shape;447;p20"/>
            <p:cNvGrpSpPr/>
            <p:nvPr/>
          </p:nvGrpSpPr>
          <p:grpSpPr>
            <a:xfrm>
              <a:off x="-1132" y="-3176"/>
              <a:ext cx="969875" cy="1927077"/>
              <a:chOff x="-1132" y="-3176"/>
              <a:chExt cx="969875" cy="1927077"/>
            </a:xfrm>
          </p:grpSpPr>
          <p:sp>
            <p:nvSpPr>
              <p:cNvPr id="448" name="Google Shape;448;p20"/>
              <p:cNvSpPr/>
              <p:nvPr/>
            </p:nvSpPr>
            <p:spPr>
              <a:xfrm rot="5400000">
                <a:off x="6926" y="925848"/>
                <a:ext cx="476400" cy="485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449" name="Google Shape;449;p20"/>
              <p:cNvGrpSpPr/>
              <p:nvPr/>
            </p:nvGrpSpPr>
            <p:grpSpPr>
              <a:xfrm>
                <a:off x="2276" y="-3176"/>
                <a:ext cx="966467" cy="934750"/>
                <a:chOff x="2276" y="-3176"/>
                <a:chExt cx="966467" cy="934750"/>
              </a:xfrm>
            </p:grpSpPr>
            <p:sp>
              <p:nvSpPr>
                <p:cNvPr id="450" name="Google Shape;450;p20"/>
                <p:cNvSpPr/>
                <p:nvPr/>
              </p:nvSpPr>
              <p:spPr>
                <a:xfrm rot="5400000">
                  <a:off x="6926" y="450523"/>
                  <a:ext cx="476400" cy="4857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51" name="Google Shape;451;p20"/>
                <p:cNvSpPr/>
                <p:nvPr/>
              </p:nvSpPr>
              <p:spPr>
                <a:xfrm rot="5400000">
                  <a:off x="64153" y="502215"/>
                  <a:ext cx="376792" cy="376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8" h="6008" extrusionOk="0">
                      <a:moveTo>
                        <a:pt x="3005" y="1"/>
                      </a:moveTo>
                      <a:cubicBezTo>
                        <a:pt x="1346" y="1"/>
                        <a:pt x="1" y="1346"/>
                        <a:pt x="1" y="3005"/>
                      </a:cubicBezTo>
                      <a:cubicBezTo>
                        <a:pt x="1" y="4663"/>
                        <a:pt x="1346" y="6007"/>
                        <a:pt x="3005" y="6007"/>
                      </a:cubicBezTo>
                      <a:cubicBezTo>
                        <a:pt x="4663" y="6007"/>
                        <a:pt x="6008" y="4663"/>
                        <a:pt x="6008" y="3005"/>
                      </a:cubicBezTo>
                      <a:cubicBezTo>
                        <a:pt x="6008" y="1346"/>
                        <a:pt x="4663" y="1"/>
                        <a:pt x="300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52" name="Google Shape;452;p20"/>
                <p:cNvSpPr/>
                <p:nvPr/>
              </p:nvSpPr>
              <p:spPr>
                <a:xfrm>
                  <a:off x="247154" y="1002"/>
                  <a:ext cx="242809" cy="4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4" h="15017" extrusionOk="0">
                      <a:moveTo>
                        <a:pt x="0" y="1"/>
                      </a:moveTo>
                      <a:lnTo>
                        <a:pt x="0" y="15017"/>
                      </a:lnTo>
                      <a:lnTo>
                        <a:pt x="3754" y="15017"/>
                      </a:lnTo>
                      <a:lnTo>
                        <a:pt x="37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53" name="Google Shape;453;p20"/>
                <p:cNvSpPr/>
                <p:nvPr/>
              </p:nvSpPr>
              <p:spPr>
                <a:xfrm>
                  <a:off x="4267" y="1002"/>
                  <a:ext cx="242938" cy="4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" h="15017" extrusionOk="0">
                      <a:moveTo>
                        <a:pt x="0" y="1"/>
                      </a:moveTo>
                      <a:lnTo>
                        <a:pt x="0" y="15017"/>
                      </a:lnTo>
                      <a:lnTo>
                        <a:pt x="3755" y="15017"/>
                      </a:lnTo>
                      <a:lnTo>
                        <a:pt x="37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54" name="Google Shape;454;p20"/>
                <p:cNvSpPr/>
                <p:nvPr/>
              </p:nvSpPr>
              <p:spPr>
                <a:xfrm rot="-5400000" flipH="1">
                  <a:off x="494487" y="-3208"/>
                  <a:ext cx="474224" cy="474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7509" extrusionOk="0">
                      <a:moveTo>
                        <a:pt x="7508" y="1"/>
                      </a:moveTo>
                      <a:cubicBezTo>
                        <a:pt x="3362" y="1"/>
                        <a:pt x="0" y="3362"/>
                        <a:pt x="0" y="7508"/>
                      </a:cubicBezTo>
                      <a:lnTo>
                        <a:pt x="7508" y="7508"/>
                      </a:lnTo>
                      <a:lnTo>
                        <a:pt x="750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455" name="Google Shape;455;p20"/>
              <p:cNvSpPr/>
              <p:nvPr/>
            </p:nvSpPr>
            <p:spPr>
              <a:xfrm rot="-5400000" flipH="1">
                <a:off x="8779" y="925840"/>
                <a:ext cx="465877" cy="485701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7509" extrusionOk="0">
                    <a:moveTo>
                      <a:pt x="7509" y="0"/>
                    </a:moveTo>
                    <a:lnTo>
                      <a:pt x="0" y="7509"/>
                    </a:lnTo>
                    <a:lnTo>
                      <a:pt x="7509" y="7509"/>
                    </a:lnTo>
                    <a:lnTo>
                      <a:pt x="75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6" name="Google Shape;456;p20"/>
              <p:cNvSpPr/>
              <p:nvPr/>
            </p:nvSpPr>
            <p:spPr>
              <a:xfrm flipH="1">
                <a:off x="-734" y="1401650"/>
                <a:ext cx="484912" cy="522251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7509" extrusionOk="0">
                    <a:moveTo>
                      <a:pt x="0" y="1"/>
                    </a:moveTo>
                    <a:cubicBezTo>
                      <a:pt x="4147" y="1"/>
                      <a:pt x="7509" y="3362"/>
                      <a:pt x="7509" y="7508"/>
                    </a:cubicBez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457" name="Google Shape;457;p20"/>
            <p:cNvSpPr/>
            <p:nvPr/>
          </p:nvSpPr>
          <p:spPr>
            <a:xfrm rot="-5400000">
              <a:off x="997868" y="-27192"/>
              <a:ext cx="464019" cy="522270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/>
          <p:nvPr>
            <p:ph type="title"/>
          </p:nvPr>
        </p:nvSpPr>
        <p:spPr>
          <a:xfrm>
            <a:off x="1064325" y="2299001"/>
            <a:ext cx="4441200" cy="14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" name="Google Shape;39;p3"/>
          <p:cNvSpPr txBox="1"/>
          <p:nvPr>
            <p:ph type="title" idx="2" hasCustomPrompt="1"/>
          </p:nvPr>
        </p:nvSpPr>
        <p:spPr>
          <a:xfrm>
            <a:off x="1064325" y="905899"/>
            <a:ext cx="1250400" cy="1143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 txBox="1"/>
          <p:nvPr>
            <p:ph type="subTitle" idx="1"/>
          </p:nvPr>
        </p:nvSpPr>
        <p:spPr>
          <a:xfrm>
            <a:off x="1064325" y="3882101"/>
            <a:ext cx="4441200" cy="3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highlight>
                  <a:schemeClr val="accen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1" name="Google Shape;41;p3"/>
          <p:cNvGrpSpPr/>
          <p:nvPr/>
        </p:nvGrpSpPr>
        <p:grpSpPr>
          <a:xfrm flipH="1">
            <a:off x="582" y="0"/>
            <a:ext cx="2597866" cy="2298953"/>
            <a:chOff x="6840115" y="0"/>
            <a:chExt cx="2303889" cy="2038801"/>
          </a:xfrm>
        </p:grpSpPr>
        <p:sp>
          <p:nvSpPr>
            <p:cNvPr id="42" name="Google Shape;42;p3"/>
            <p:cNvSpPr/>
            <p:nvPr/>
          </p:nvSpPr>
          <p:spPr>
            <a:xfrm>
              <a:off x="8665198" y="1320461"/>
              <a:ext cx="478793" cy="239501"/>
            </a:xfrm>
            <a:custGeom>
              <a:avLst/>
              <a:gdLst/>
              <a:ahLst/>
              <a:cxnLst/>
              <a:rect l="l" t="t" r="r" b="b"/>
              <a:pathLst>
                <a:path w="7509" h="3756" extrusionOk="0">
                  <a:moveTo>
                    <a:pt x="0" y="1"/>
                  </a:moveTo>
                  <a:lnTo>
                    <a:pt x="0" y="3756"/>
                  </a:lnTo>
                  <a:lnTo>
                    <a:pt x="7509" y="3756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rgbClr val="5E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665198" y="1081156"/>
              <a:ext cx="478793" cy="239374"/>
            </a:xfrm>
            <a:custGeom>
              <a:avLst/>
              <a:gdLst/>
              <a:ahLst/>
              <a:cxnLst/>
              <a:rect l="l" t="t" r="r" b="b"/>
              <a:pathLst>
                <a:path w="7509" h="3754" extrusionOk="0">
                  <a:moveTo>
                    <a:pt x="0" y="0"/>
                  </a:moveTo>
                  <a:lnTo>
                    <a:pt x="0" y="3754"/>
                  </a:lnTo>
                  <a:lnTo>
                    <a:pt x="7509" y="3754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8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665198" y="449143"/>
              <a:ext cx="478793" cy="478875"/>
            </a:xfrm>
            <a:custGeom>
              <a:avLst/>
              <a:gdLst/>
              <a:ahLst/>
              <a:cxnLst/>
              <a:rect l="l" t="t" r="r" b="b"/>
              <a:pathLst>
                <a:path w="7509" h="7510" extrusionOk="0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665209" y="449143"/>
              <a:ext cx="478793" cy="632033"/>
            </a:xfrm>
            <a:custGeom>
              <a:avLst/>
              <a:gdLst/>
              <a:ahLst/>
              <a:cxnLst/>
              <a:rect l="l" t="t" r="r" b="b"/>
              <a:pathLst>
                <a:path w="7509" h="15018" extrusionOk="0">
                  <a:moveTo>
                    <a:pt x="0" y="1"/>
                  </a:moveTo>
                  <a:lnTo>
                    <a:pt x="0" y="15017"/>
                  </a:lnTo>
                  <a:lnTo>
                    <a:pt x="7509" y="15017"/>
                  </a:lnTo>
                  <a:lnTo>
                    <a:pt x="7509" y="75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665210" y="1559971"/>
              <a:ext cx="478793" cy="478830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lnTo>
                    <a:pt x="0" y="7508"/>
                  </a:lnTo>
                  <a:cubicBezTo>
                    <a:pt x="4148" y="7508"/>
                    <a:pt x="7509" y="4147"/>
                    <a:pt x="7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131876" y="449150"/>
              <a:ext cx="533327" cy="533327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284101" y="0"/>
              <a:ext cx="465014" cy="464995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1"/>
                  </a:moveTo>
                  <a:lnTo>
                    <a:pt x="0" y="34"/>
                  </a:ln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284101" y="0"/>
              <a:ext cx="465014" cy="464995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1"/>
                  </a:moveTo>
                  <a:lnTo>
                    <a:pt x="0" y="7508"/>
                  </a:lnTo>
                  <a:lnTo>
                    <a:pt x="7509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749133" y="0"/>
              <a:ext cx="464952" cy="464995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0" y="1"/>
                  </a:moveTo>
                  <a:lnTo>
                    <a:pt x="0" y="7508"/>
                  </a:lnTo>
                  <a:lnTo>
                    <a:pt x="7508" y="75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749133" y="0"/>
              <a:ext cx="929965" cy="464995"/>
            </a:xfrm>
            <a:custGeom>
              <a:avLst/>
              <a:gdLst/>
              <a:ahLst/>
              <a:cxnLst/>
              <a:rect l="l" t="t" r="r" b="b"/>
              <a:pathLst>
                <a:path w="15017" h="7509" extrusionOk="0">
                  <a:moveTo>
                    <a:pt x="7508" y="1"/>
                  </a:moveTo>
                  <a:lnTo>
                    <a:pt x="0" y="7508"/>
                  </a:lnTo>
                  <a:lnTo>
                    <a:pt x="15016" y="7508"/>
                  </a:lnTo>
                  <a:lnTo>
                    <a:pt x="150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260539" y="46445"/>
              <a:ext cx="372060" cy="372045"/>
            </a:xfrm>
            <a:custGeom>
              <a:avLst/>
              <a:gdLst/>
              <a:ahLst/>
              <a:cxnLst/>
              <a:rect l="l" t="t" r="r" b="b"/>
              <a:pathLst>
                <a:path w="6008" h="6008" extrusionOk="0">
                  <a:moveTo>
                    <a:pt x="3004" y="1"/>
                  </a:moveTo>
                  <a:cubicBezTo>
                    <a:pt x="1345" y="1"/>
                    <a:pt x="1" y="1346"/>
                    <a:pt x="1" y="3005"/>
                  </a:cubicBezTo>
                  <a:cubicBezTo>
                    <a:pt x="1" y="4663"/>
                    <a:pt x="1345" y="6007"/>
                    <a:pt x="3004" y="6007"/>
                  </a:cubicBezTo>
                  <a:cubicBezTo>
                    <a:pt x="4662" y="6007"/>
                    <a:pt x="6007" y="4663"/>
                    <a:pt x="6007" y="3005"/>
                  </a:cubicBezTo>
                  <a:cubicBezTo>
                    <a:pt x="6007" y="1346"/>
                    <a:pt x="4662" y="1"/>
                    <a:pt x="30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679053" y="0"/>
              <a:ext cx="464952" cy="464995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3"/>
            <p:cNvSpPr/>
            <p:nvPr/>
          </p:nvSpPr>
          <p:spPr>
            <a:xfrm flipH="1">
              <a:off x="6840115" y="1552"/>
              <a:ext cx="450934" cy="450953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lnTo>
                    <a:pt x="0" y="7508"/>
                  </a:lnTo>
                  <a:cubicBezTo>
                    <a:pt x="4148" y="7508"/>
                    <a:pt x="7509" y="4147"/>
                    <a:pt x="7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5" name="Google Shape;55;p3"/>
          <p:cNvGrpSpPr/>
          <p:nvPr/>
        </p:nvGrpSpPr>
        <p:grpSpPr>
          <a:xfrm>
            <a:off x="7206131" y="3224500"/>
            <a:ext cx="1940687" cy="1940706"/>
            <a:chOff x="7777263" y="3795574"/>
            <a:chExt cx="1369864" cy="1369878"/>
          </a:xfrm>
        </p:grpSpPr>
        <p:sp>
          <p:nvSpPr>
            <p:cNvPr id="56" name="Google Shape;56;p3"/>
            <p:cNvSpPr/>
            <p:nvPr/>
          </p:nvSpPr>
          <p:spPr>
            <a:xfrm rot="10800000">
              <a:off x="8236839" y="4700447"/>
              <a:ext cx="456300" cy="465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3"/>
            <p:cNvSpPr/>
            <p:nvPr/>
          </p:nvSpPr>
          <p:spPr>
            <a:xfrm rot="10800000">
              <a:off x="8918512" y="4700374"/>
              <a:ext cx="225488" cy="465001"/>
            </a:xfrm>
            <a:custGeom>
              <a:avLst/>
              <a:gdLst/>
              <a:ahLst/>
              <a:cxnLst/>
              <a:rect l="l" t="t" r="r" b="b"/>
              <a:pathLst>
                <a:path w="3755" h="15017" extrusionOk="0">
                  <a:moveTo>
                    <a:pt x="1" y="0"/>
                  </a:moveTo>
                  <a:lnTo>
                    <a:pt x="1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3"/>
            <p:cNvSpPr/>
            <p:nvPr/>
          </p:nvSpPr>
          <p:spPr>
            <a:xfrm rot="10800000">
              <a:off x="8693147" y="4700374"/>
              <a:ext cx="225428" cy="465001"/>
            </a:xfrm>
            <a:custGeom>
              <a:avLst/>
              <a:gdLst/>
              <a:ahLst/>
              <a:cxnLst/>
              <a:rect l="l" t="t" r="r" b="b"/>
              <a:pathLst>
                <a:path w="3754" h="15017" extrusionOk="0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3"/>
            <p:cNvSpPr/>
            <p:nvPr/>
          </p:nvSpPr>
          <p:spPr>
            <a:xfrm rot="10800000">
              <a:off x="8287314" y="4759617"/>
              <a:ext cx="360780" cy="360795"/>
            </a:xfrm>
            <a:custGeom>
              <a:avLst/>
              <a:gdLst/>
              <a:ahLst/>
              <a:cxnLst/>
              <a:rect l="l" t="t" r="r" b="b"/>
              <a:pathLst>
                <a:path w="6008" h="6008" extrusionOk="0">
                  <a:moveTo>
                    <a:pt x="3005" y="1"/>
                  </a:moveTo>
                  <a:cubicBezTo>
                    <a:pt x="1346" y="1"/>
                    <a:pt x="1" y="1346"/>
                    <a:pt x="1" y="3005"/>
                  </a:cubicBezTo>
                  <a:cubicBezTo>
                    <a:pt x="1" y="4663"/>
                    <a:pt x="1346" y="6007"/>
                    <a:pt x="3005" y="6007"/>
                  </a:cubicBezTo>
                  <a:cubicBezTo>
                    <a:pt x="4663" y="6007"/>
                    <a:pt x="6008" y="4663"/>
                    <a:pt x="6008" y="3005"/>
                  </a:cubicBezTo>
                  <a:cubicBezTo>
                    <a:pt x="6008" y="1346"/>
                    <a:pt x="4663" y="1"/>
                    <a:pt x="3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3"/>
            <p:cNvSpPr/>
            <p:nvPr/>
          </p:nvSpPr>
          <p:spPr>
            <a:xfrm rot="10800000">
              <a:off x="7777263" y="4700457"/>
              <a:ext cx="464995" cy="464995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1" y="1"/>
                  </a:moveTo>
                  <a:lnTo>
                    <a:pt x="1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3"/>
            <p:cNvSpPr/>
            <p:nvPr/>
          </p:nvSpPr>
          <p:spPr>
            <a:xfrm rot="5400000">
              <a:off x="8242255" y="3795574"/>
              <a:ext cx="904872" cy="904872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2" name="Google Shape;62;p3"/>
          <p:cNvSpPr/>
          <p:nvPr/>
        </p:nvSpPr>
        <p:spPr>
          <a:xfrm rot="-5400000">
            <a:off x="66" y="4363599"/>
            <a:ext cx="779837" cy="779979"/>
          </a:xfrm>
          <a:custGeom>
            <a:avLst/>
            <a:gdLst/>
            <a:ahLst/>
            <a:cxnLst/>
            <a:rect l="l" t="t" r="r" b="b"/>
            <a:pathLst>
              <a:path w="7508" h="7509" extrusionOk="0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3" name="Google Shape;63;p3"/>
          <p:cNvGrpSpPr/>
          <p:nvPr/>
        </p:nvGrpSpPr>
        <p:grpSpPr>
          <a:xfrm>
            <a:off x="8493305" y="-10447"/>
            <a:ext cx="681246" cy="677164"/>
            <a:chOff x="8339649" y="-10438"/>
            <a:chExt cx="830079" cy="825105"/>
          </a:xfrm>
        </p:grpSpPr>
        <p:sp>
          <p:nvSpPr>
            <p:cNvPr id="64" name="Google Shape;64;p3"/>
            <p:cNvSpPr/>
            <p:nvPr/>
          </p:nvSpPr>
          <p:spPr>
            <a:xfrm rot="-5400000">
              <a:off x="8339712" y="-54"/>
              <a:ext cx="804219" cy="804345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3"/>
            <p:cNvSpPr/>
            <p:nvPr/>
          </p:nvSpPr>
          <p:spPr>
            <a:xfrm rot="-5400000" flipH="1">
              <a:off x="8344716" y="-10346"/>
              <a:ext cx="825105" cy="824920"/>
            </a:xfrm>
            <a:custGeom>
              <a:avLst/>
              <a:gdLst/>
              <a:ahLst/>
              <a:cxnLst/>
              <a:rect l="l" t="t" r="r" b="b"/>
              <a:pathLst>
                <a:path w="7510" h="7509" extrusionOk="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1"/>
          <p:cNvGrpSpPr/>
          <p:nvPr/>
        </p:nvGrpSpPr>
        <p:grpSpPr>
          <a:xfrm>
            <a:off x="-7" y="2381895"/>
            <a:ext cx="3152682" cy="2771018"/>
            <a:chOff x="195199" y="2755373"/>
            <a:chExt cx="2431311" cy="2136977"/>
          </a:xfrm>
        </p:grpSpPr>
        <p:sp>
          <p:nvSpPr>
            <p:cNvPr id="460" name="Google Shape;460;p21"/>
            <p:cNvSpPr/>
            <p:nvPr/>
          </p:nvSpPr>
          <p:spPr>
            <a:xfrm rot="-5400000">
              <a:off x="608578" y="4487752"/>
              <a:ext cx="539375" cy="269822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21"/>
            <p:cNvSpPr/>
            <p:nvPr/>
          </p:nvSpPr>
          <p:spPr>
            <a:xfrm rot="-5400000" flipH="1">
              <a:off x="195727" y="3275212"/>
              <a:ext cx="539375" cy="539447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21"/>
            <p:cNvSpPr/>
            <p:nvPr/>
          </p:nvSpPr>
          <p:spPr>
            <a:xfrm rot="-5400000" flipH="1">
              <a:off x="195241" y="3275212"/>
              <a:ext cx="539375" cy="539447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21"/>
            <p:cNvSpPr/>
            <p:nvPr/>
          </p:nvSpPr>
          <p:spPr>
            <a:xfrm rot="5400000" flipH="1">
              <a:off x="195249" y="4348008"/>
              <a:ext cx="528094" cy="528183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21"/>
            <p:cNvSpPr/>
            <p:nvPr/>
          </p:nvSpPr>
          <p:spPr>
            <a:xfrm rot="-5400000" flipH="1">
              <a:off x="1817376" y="4083214"/>
              <a:ext cx="539375" cy="1078893"/>
            </a:xfrm>
            <a:custGeom>
              <a:avLst/>
              <a:gdLst/>
              <a:ahLst/>
              <a:cxnLst/>
              <a:rect l="l" t="t" r="r" b="b"/>
              <a:pathLst>
                <a:path w="7508" h="15018" extrusionOk="0">
                  <a:moveTo>
                    <a:pt x="1" y="1"/>
                  </a:moveTo>
                  <a:lnTo>
                    <a:pt x="1" y="7510"/>
                  </a:lnTo>
                  <a:lnTo>
                    <a:pt x="7508" y="15017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21"/>
            <p:cNvSpPr/>
            <p:nvPr/>
          </p:nvSpPr>
          <p:spPr>
            <a:xfrm rot="-5400000" flipH="1">
              <a:off x="195205" y="3814622"/>
              <a:ext cx="533417" cy="533417"/>
            </a:xfrm>
            <a:custGeom>
              <a:avLst/>
              <a:gdLst/>
              <a:ahLst/>
              <a:cxnLst/>
              <a:rect l="l" t="t" r="r" b="b"/>
              <a:pathLst>
                <a:path w="7510" h="7510" extrusionOk="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21"/>
            <p:cNvSpPr/>
            <p:nvPr/>
          </p:nvSpPr>
          <p:spPr>
            <a:xfrm rot="10800000">
              <a:off x="730925" y="3807696"/>
              <a:ext cx="545357" cy="545304"/>
            </a:xfrm>
            <a:custGeom>
              <a:avLst/>
              <a:gdLst/>
              <a:ahLst/>
              <a:cxnLst/>
              <a:rect l="l" t="t" r="r" b="b"/>
              <a:pathLst>
                <a:path w="7510" h="7509" extrusionOk="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21"/>
            <p:cNvSpPr/>
            <p:nvPr/>
          </p:nvSpPr>
          <p:spPr>
            <a:xfrm flipH="1">
              <a:off x="195199" y="2755373"/>
              <a:ext cx="539450" cy="539522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21"/>
            <p:cNvSpPr/>
            <p:nvPr/>
          </p:nvSpPr>
          <p:spPr>
            <a:xfrm rot="-5400000">
              <a:off x="878403" y="4487752"/>
              <a:ext cx="539375" cy="269822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469;p21"/>
            <p:cNvSpPr/>
            <p:nvPr/>
          </p:nvSpPr>
          <p:spPr>
            <a:xfrm rot="-5400000">
              <a:off x="1148228" y="4487752"/>
              <a:ext cx="539375" cy="269822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1648200" y="4436200"/>
              <a:ext cx="372900" cy="372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1" name="Google Shape;471;p21"/>
          <p:cNvSpPr/>
          <p:nvPr/>
        </p:nvSpPr>
        <p:spPr>
          <a:xfrm rot="5400000" flipH="1">
            <a:off x="8324883" y="-117"/>
            <a:ext cx="821206" cy="821278"/>
          </a:xfrm>
          <a:custGeom>
            <a:avLst/>
            <a:gdLst/>
            <a:ahLst/>
            <a:cxnLst/>
            <a:rect l="l" t="t" r="r" b="b"/>
            <a:pathLst>
              <a:path w="7508" h="7509" extrusionOk="0">
                <a:moveTo>
                  <a:pt x="1" y="1"/>
                </a:moveTo>
                <a:lnTo>
                  <a:pt x="7508" y="7508"/>
                </a:lnTo>
                <a:lnTo>
                  <a:pt x="750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22"/>
          <p:cNvGrpSpPr/>
          <p:nvPr/>
        </p:nvGrpSpPr>
        <p:grpSpPr>
          <a:xfrm rot="10800000" flipH="1">
            <a:off x="7517885" y="2676269"/>
            <a:ext cx="1631208" cy="2476451"/>
            <a:chOff x="8103875" y="528048"/>
            <a:chExt cx="1056550" cy="1604127"/>
          </a:xfrm>
        </p:grpSpPr>
        <p:sp>
          <p:nvSpPr>
            <p:cNvPr id="474" name="Google Shape;474;p22"/>
            <p:cNvSpPr/>
            <p:nvPr/>
          </p:nvSpPr>
          <p:spPr>
            <a:xfrm rot="5400000">
              <a:off x="8621014" y="531240"/>
              <a:ext cx="539375" cy="539447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22"/>
            <p:cNvSpPr/>
            <p:nvPr/>
          </p:nvSpPr>
          <p:spPr>
            <a:xfrm rot="5400000">
              <a:off x="8621014" y="531240"/>
              <a:ext cx="539375" cy="539447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22"/>
            <p:cNvSpPr/>
            <p:nvPr/>
          </p:nvSpPr>
          <p:spPr>
            <a:xfrm rot="-5400000">
              <a:off x="8632286" y="1604037"/>
              <a:ext cx="528094" cy="528183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22"/>
            <p:cNvSpPr/>
            <p:nvPr/>
          </p:nvSpPr>
          <p:spPr>
            <a:xfrm rot="5400000">
              <a:off x="8627008" y="1070650"/>
              <a:ext cx="533417" cy="533417"/>
            </a:xfrm>
            <a:custGeom>
              <a:avLst/>
              <a:gdLst/>
              <a:ahLst/>
              <a:cxnLst/>
              <a:rect l="l" t="t" r="r" b="b"/>
              <a:pathLst>
                <a:path w="7510" h="7510" extrusionOk="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8103875" y="528048"/>
              <a:ext cx="523128" cy="523058"/>
            </a:xfrm>
            <a:custGeom>
              <a:avLst/>
              <a:gdLst/>
              <a:ahLst/>
              <a:cxnLst/>
              <a:rect l="l" t="t" r="r" b="b"/>
              <a:pathLst>
                <a:path w="7510" h="7509" extrusionOk="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79" name="Google Shape;479;p22"/>
          <p:cNvGrpSpPr/>
          <p:nvPr/>
        </p:nvGrpSpPr>
        <p:grpSpPr>
          <a:xfrm>
            <a:off x="3" y="151"/>
            <a:ext cx="1314445" cy="657240"/>
            <a:chOff x="2444" y="4674225"/>
            <a:chExt cx="938487" cy="469256"/>
          </a:xfrm>
        </p:grpSpPr>
        <p:sp>
          <p:nvSpPr>
            <p:cNvPr id="480" name="Google Shape;480;p22"/>
            <p:cNvSpPr/>
            <p:nvPr/>
          </p:nvSpPr>
          <p:spPr>
            <a:xfrm>
              <a:off x="2444" y="4674225"/>
              <a:ext cx="938487" cy="469256"/>
            </a:xfrm>
            <a:custGeom>
              <a:avLst/>
              <a:gdLst/>
              <a:ahLst/>
              <a:cxnLst/>
              <a:rect l="l" t="t" r="r" b="b"/>
              <a:pathLst>
                <a:path w="15017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10" y="7508"/>
                  </a:lnTo>
                  <a:lnTo>
                    <a:pt x="150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22"/>
            <p:cNvSpPr/>
            <p:nvPr/>
          </p:nvSpPr>
          <p:spPr>
            <a:xfrm rot="10800000" flipH="1">
              <a:off x="49378" y="4721156"/>
              <a:ext cx="375470" cy="375392"/>
            </a:xfrm>
            <a:custGeom>
              <a:avLst/>
              <a:gdLst/>
              <a:ahLst/>
              <a:cxnLst/>
              <a:rect l="l" t="t" r="r" b="b"/>
              <a:pathLst>
                <a:path w="6008" h="6007" extrusionOk="0">
                  <a:moveTo>
                    <a:pt x="3004" y="1"/>
                  </a:moveTo>
                  <a:cubicBezTo>
                    <a:pt x="1345" y="1"/>
                    <a:pt x="1" y="1345"/>
                    <a:pt x="1" y="3003"/>
                  </a:cubicBezTo>
                  <a:cubicBezTo>
                    <a:pt x="1" y="4662"/>
                    <a:pt x="1345" y="6006"/>
                    <a:pt x="3004" y="6006"/>
                  </a:cubicBezTo>
                  <a:cubicBezTo>
                    <a:pt x="4662" y="6006"/>
                    <a:pt x="6008" y="4662"/>
                    <a:pt x="6008" y="3003"/>
                  </a:cubicBezTo>
                  <a:cubicBezTo>
                    <a:pt x="6008" y="1345"/>
                    <a:pt x="4662" y="1"/>
                    <a:pt x="3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8" name="Google Shape;68;p4"/>
          <p:cNvSpPr txBox="1"/>
          <p:nvPr>
            <p:ph type="body" idx="1"/>
          </p:nvPr>
        </p:nvSpPr>
        <p:spPr>
          <a:xfrm>
            <a:off x="720000" y="1078000"/>
            <a:ext cx="7704000" cy="3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69" name="Google Shape;69;p4"/>
          <p:cNvGrpSpPr/>
          <p:nvPr/>
        </p:nvGrpSpPr>
        <p:grpSpPr>
          <a:xfrm>
            <a:off x="2444" y="4674225"/>
            <a:ext cx="938487" cy="469256"/>
            <a:chOff x="2444" y="4674225"/>
            <a:chExt cx="938487" cy="469256"/>
          </a:xfrm>
        </p:grpSpPr>
        <p:sp>
          <p:nvSpPr>
            <p:cNvPr id="70" name="Google Shape;70;p4"/>
            <p:cNvSpPr/>
            <p:nvPr/>
          </p:nvSpPr>
          <p:spPr>
            <a:xfrm rot="10800000" flipH="1">
              <a:off x="2444" y="4674225"/>
              <a:ext cx="938487" cy="469256"/>
            </a:xfrm>
            <a:custGeom>
              <a:avLst/>
              <a:gdLst/>
              <a:ahLst/>
              <a:cxnLst/>
              <a:rect l="l" t="t" r="r" b="b"/>
              <a:pathLst>
                <a:path w="15017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10" y="7508"/>
                  </a:lnTo>
                  <a:lnTo>
                    <a:pt x="150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4"/>
            <p:cNvSpPr/>
            <p:nvPr/>
          </p:nvSpPr>
          <p:spPr>
            <a:xfrm rot="10800000" flipH="1">
              <a:off x="49378" y="4721156"/>
              <a:ext cx="375470" cy="375392"/>
            </a:xfrm>
            <a:custGeom>
              <a:avLst/>
              <a:gdLst/>
              <a:ahLst/>
              <a:cxnLst/>
              <a:rect l="l" t="t" r="r" b="b"/>
              <a:pathLst>
                <a:path w="6008" h="6007" extrusionOk="0">
                  <a:moveTo>
                    <a:pt x="3004" y="1"/>
                  </a:moveTo>
                  <a:cubicBezTo>
                    <a:pt x="1345" y="1"/>
                    <a:pt x="1" y="1345"/>
                    <a:pt x="1" y="3003"/>
                  </a:cubicBezTo>
                  <a:cubicBezTo>
                    <a:pt x="1" y="4662"/>
                    <a:pt x="1345" y="6006"/>
                    <a:pt x="3004" y="6006"/>
                  </a:cubicBezTo>
                  <a:cubicBezTo>
                    <a:pt x="4662" y="6006"/>
                    <a:pt x="6008" y="4662"/>
                    <a:pt x="6008" y="3003"/>
                  </a:cubicBezTo>
                  <a:cubicBezTo>
                    <a:pt x="6008" y="1345"/>
                    <a:pt x="4662" y="1"/>
                    <a:pt x="3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8186364" y="-4125"/>
            <a:ext cx="965212" cy="954345"/>
            <a:chOff x="8186364" y="-4125"/>
            <a:chExt cx="965212" cy="954345"/>
          </a:xfrm>
        </p:grpSpPr>
        <p:sp>
          <p:nvSpPr>
            <p:cNvPr id="73" name="Google Shape;73;p4"/>
            <p:cNvSpPr/>
            <p:nvPr/>
          </p:nvSpPr>
          <p:spPr>
            <a:xfrm rot="5400000">
              <a:off x="8672712" y="471367"/>
              <a:ext cx="478894" cy="478811"/>
            </a:xfrm>
            <a:custGeom>
              <a:avLst/>
              <a:gdLst/>
              <a:ahLst/>
              <a:cxnLst/>
              <a:rect l="l" t="t" r="r" b="b"/>
              <a:pathLst>
                <a:path w="7510" h="7509" extrusionOk="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4"/>
            <p:cNvSpPr/>
            <p:nvPr/>
          </p:nvSpPr>
          <p:spPr>
            <a:xfrm rot="5400000">
              <a:off x="8672724" y="471367"/>
              <a:ext cx="478894" cy="478811"/>
            </a:xfrm>
            <a:custGeom>
              <a:avLst/>
              <a:gdLst/>
              <a:ahLst/>
              <a:cxnLst/>
              <a:rect l="l" t="t" r="r" b="b"/>
              <a:pathLst>
                <a:path w="7510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9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665181" y="-4125"/>
              <a:ext cx="478823" cy="478868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0" y="1"/>
                  </a:moveTo>
                  <a:lnTo>
                    <a:pt x="0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186364" y="-4125"/>
              <a:ext cx="478811" cy="478793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cubicBezTo>
                    <a:pt x="4148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7" name="Google Shape;77;p4"/>
          <p:cNvGrpSpPr/>
          <p:nvPr/>
        </p:nvGrpSpPr>
        <p:grpSpPr>
          <a:xfrm>
            <a:off x="7938839" y="3688711"/>
            <a:ext cx="1205577" cy="1454780"/>
            <a:chOff x="7938839" y="3688711"/>
            <a:chExt cx="1205577" cy="1454780"/>
          </a:xfrm>
        </p:grpSpPr>
        <p:sp>
          <p:nvSpPr>
            <p:cNvPr id="78" name="Google Shape;78;p4"/>
            <p:cNvSpPr/>
            <p:nvPr/>
          </p:nvSpPr>
          <p:spPr>
            <a:xfrm rot="10800000">
              <a:off x="7938839" y="4785311"/>
              <a:ext cx="716311" cy="358179"/>
            </a:xfrm>
            <a:custGeom>
              <a:avLst/>
              <a:gdLst/>
              <a:ahLst/>
              <a:cxnLst/>
              <a:rect l="l" t="t" r="r" b="b"/>
              <a:pathLst>
                <a:path w="15017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7510" y="7508"/>
                    <a:pt x="7511" y="7508"/>
                    <a:pt x="7512" y="7508"/>
                  </a:cubicBezTo>
                  <a:cubicBezTo>
                    <a:pt x="9503" y="7508"/>
                    <a:pt x="11410" y="6717"/>
                    <a:pt x="12818" y="5310"/>
                  </a:cubicBezTo>
                  <a:cubicBezTo>
                    <a:pt x="14226" y="3902"/>
                    <a:pt x="15017" y="1992"/>
                    <a:pt x="15017" y="1"/>
                  </a:cubicBezTo>
                  <a:close/>
                </a:path>
              </a:pathLst>
            </a:custGeom>
            <a:solidFill>
              <a:srgbClr val="5E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9" name="Google Shape;79;p4"/>
            <p:cNvGrpSpPr/>
            <p:nvPr/>
          </p:nvGrpSpPr>
          <p:grpSpPr>
            <a:xfrm rot="10800000" flipH="1">
              <a:off x="8655138" y="3688711"/>
              <a:ext cx="489278" cy="1451855"/>
              <a:chOff x="8620978" y="531276"/>
              <a:chExt cx="539447" cy="1600899"/>
            </a:xfrm>
          </p:grpSpPr>
          <p:sp>
            <p:nvSpPr>
              <p:cNvPr id="80" name="Google Shape;80;p4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7509" extrusionOk="0">
                    <a:moveTo>
                      <a:pt x="7508" y="0"/>
                    </a:moveTo>
                    <a:lnTo>
                      <a:pt x="1" y="7509"/>
                    </a:lnTo>
                    <a:lnTo>
                      <a:pt x="7508" y="7476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7509" extrusionOk="0">
                    <a:moveTo>
                      <a:pt x="1" y="0"/>
                    </a:moveTo>
                    <a:lnTo>
                      <a:pt x="1" y="7509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 rot="-5400000">
                <a:off x="8632286" y="1604037"/>
                <a:ext cx="528094" cy="528183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7509" extrusionOk="0">
                    <a:moveTo>
                      <a:pt x="7508" y="1"/>
                    </a:moveTo>
                    <a:lnTo>
                      <a:pt x="1" y="7508"/>
                    </a:ln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 rot="5400000">
                <a:off x="8627008" y="1070650"/>
                <a:ext cx="533417" cy="533417"/>
              </a:xfrm>
              <a:custGeom>
                <a:avLst/>
                <a:gdLst/>
                <a:ahLst/>
                <a:cxnLst/>
                <a:rect l="l" t="t" r="r" b="b"/>
                <a:pathLst>
                  <a:path w="7510" h="7510" extrusionOk="0">
                    <a:moveTo>
                      <a:pt x="7509" y="1"/>
                    </a:moveTo>
                    <a:cubicBezTo>
                      <a:pt x="3362" y="1"/>
                      <a:pt x="1" y="3362"/>
                      <a:pt x="1" y="7509"/>
                    </a:cubicBezTo>
                    <a:lnTo>
                      <a:pt x="7509" y="7509"/>
                    </a:ln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84" name="Google Shape;84;p4"/>
          <p:cNvGrpSpPr/>
          <p:nvPr/>
        </p:nvGrpSpPr>
        <p:grpSpPr>
          <a:xfrm>
            <a:off x="-5151" y="-73"/>
            <a:ext cx="1185834" cy="1415638"/>
            <a:chOff x="-5151" y="-73"/>
            <a:chExt cx="1185834" cy="1415638"/>
          </a:xfrm>
        </p:grpSpPr>
        <p:sp>
          <p:nvSpPr>
            <p:cNvPr id="85" name="Google Shape;85;p4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0"/>
                  </a:moveTo>
                  <a:lnTo>
                    <a:pt x="0" y="33"/>
                  </a:lnTo>
                  <a:lnTo>
                    <a:pt x="0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4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0"/>
                  </a:moveTo>
                  <a:lnTo>
                    <a:pt x="0" y="7509"/>
                  </a:lnTo>
                  <a:lnTo>
                    <a:pt x="7509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E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2448" y="944225"/>
              <a:ext cx="471277" cy="471340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1" y="1"/>
                  </a:move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8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4"/>
            <p:cNvSpPr/>
            <p:nvPr/>
          </p:nvSpPr>
          <p:spPr>
            <a:xfrm rot="10800000">
              <a:off x="709425" y="68"/>
              <a:ext cx="471258" cy="471321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4"/>
            <p:cNvSpPr/>
            <p:nvPr/>
          </p:nvSpPr>
          <p:spPr>
            <a:xfrm rot="-5400000" flipH="1">
              <a:off x="355972" y="117856"/>
              <a:ext cx="471202" cy="235717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4"/>
            <p:cNvSpPr/>
            <p:nvPr/>
          </p:nvSpPr>
          <p:spPr>
            <a:xfrm rot="-5400000">
              <a:off x="-5150" y="475622"/>
              <a:ext cx="465996" cy="465996"/>
            </a:xfrm>
            <a:custGeom>
              <a:avLst/>
              <a:gdLst/>
              <a:ahLst/>
              <a:cxnLst/>
              <a:rect l="l" t="t" r="r" b="b"/>
              <a:pathLst>
                <a:path w="7510" h="7510" extrusionOk="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3" name="Google Shape;93;p5"/>
          <p:cNvSpPr txBox="1"/>
          <p:nvPr>
            <p:ph type="subTitle" idx="1"/>
          </p:nvPr>
        </p:nvSpPr>
        <p:spPr>
          <a:xfrm>
            <a:off x="5521800" y="3608750"/>
            <a:ext cx="22926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"/>
          <p:cNvSpPr txBox="1"/>
          <p:nvPr>
            <p:ph type="subTitle" idx="2"/>
          </p:nvPr>
        </p:nvSpPr>
        <p:spPr>
          <a:xfrm>
            <a:off x="1322825" y="3608750"/>
            <a:ext cx="22926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5"/>
          <p:cNvSpPr txBox="1"/>
          <p:nvPr>
            <p:ph type="subTitle" idx="3"/>
          </p:nvPr>
        </p:nvSpPr>
        <p:spPr>
          <a:xfrm>
            <a:off x="5521800" y="3137550"/>
            <a:ext cx="2292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96" name="Google Shape;96;p5"/>
          <p:cNvSpPr txBox="1"/>
          <p:nvPr>
            <p:ph type="subTitle" idx="4"/>
          </p:nvPr>
        </p:nvSpPr>
        <p:spPr>
          <a:xfrm>
            <a:off x="1322825" y="3137550"/>
            <a:ext cx="2292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grpSp>
        <p:nvGrpSpPr>
          <p:cNvPr id="97" name="Google Shape;97;p5"/>
          <p:cNvGrpSpPr/>
          <p:nvPr/>
        </p:nvGrpSpPr>
        <p:grpSpPr>
          <a:xfrm>
            <a:off x="-5151" y="-73"/>
            <a:ext cx="1793590" cy="1415638"/>
            <a:chOff x="-5151" y="-73"/>
            <a:chExt cx="1793590" cy="1415638"/>
          </a:xfrm>
        </p:grpSpPr>
        <p:grpSp>
          <p:nvGrpSpPr>
            <p:cNvPr id="98" name="Google Shape;98;p5"/>
            <p:cNvGrpSpPr/>
            <p:nvPr/>
          </p:nvGrpSpPr>
          <p:grpSpPr>
            <a:xfrm>
              <a:off x="-5151" y="-73"/>
              <a:ext cx="1185834" cy="1415638"/>
              <a:chOff x="-5151" y="-73"/>
              <a:chExt cx="1185834" cy="1415638"/>
            </a:xfrm>
          </p:grpSpPr>
          <p:sp>
            <p:nvSpPr>
              <p:cNvPr id="99" name="Google Shape;99;p5"/>
              <p:cNvSpPr/>
              <p:nvPr/>
            </p:nvSpPr>
            <p:spPr>
              <a:xfrm rot="-5400000">
                <a:off x="-5132" y="-92"/>
                <a:ext cx="476371" cy="476409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7509" extrusionOk="0">
                    <a:moveTo>
                      <a:pt x="7509" y="0"/>
                    </a:moveTo>
                    <a:lnTo>
                      <a:pt x="0" y="33"/>
                    </a:lnTo>
                    <a:lnTo>
                      <a:pt x="0" y="7509"/>
                    </a:lnTo>
                    <a:lnTo>
                      <a:pt x="7509" y="0"/>
                    </a:lnTo>
                    <a:close/>
                  </a:path>
                </a:pathLst>
              </a:custGeom>
              <a:solidFill>
                <a:srgbClr val="FFC4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 rot="-5400000">
                <a:off x="-5132" y="-92"/>
                <a:ext cx="476371" cy="476409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7509" extrusionOk="0">
                    <a:moveTo>
                      <a:pt x="7509" y="0"/>
                    </a:moveTo>
                    <a:lnTo>
                      <a:pt x="0" y="7509"/>
                    </a:lnTo>
                    <a:lnTo>
                      <a:pt x="7509" y="7509"/>
                    </a:lnTo>
                    <a:lnTo>
                      <a:pt x="7509" y="0"/>
                    </a:lnTo>
                    <a:close/>
                  </a:path>
                </a:pathLst>
              </a:custGeom>
              <a:solidFill>
                <a:srgbClr val="FFE4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 flipH="1">
                <a:off x="2448" y="944225"/>
                <a:ext cx="471277" cy="471340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7509" extrusionOk="0">
                    <a:moveTo>
                      <a:pt x="1" y="1"/>
                    </a:move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rgbClr val="FF89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 rot="10800000">
                <a:off x="709425" y="68"/>
                <a:ext cx="471258" cy="471321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7509" extrusionOk="0">
                    <a:moveTo>
                      <a:pt x="7508" y="1"/>
                    </a:moveTo>
                    <a:cubicBezTo>
                      <a:pt x="3362" y="1"/>
                      <a:pt x="0" y="3362"/>
                      <a:pt x="0" y="7508"/>
                    </a:cubicBez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 rot="-5400000" flipH="1">
                <a:off x="355972" y="117856"/>
                <a:ext cx="471202" cy="235717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3756" extrusionOk="0">
                    <a:moveTo>
                      <a:pt x="1" y="0"/>
                    </a:moveTo>
                    <a:lnTo>
                      <a:pt x="1" y="3755"/>
                    </a:lnTo>
                    <a:lnTo>
                      <a:pt x="7508" y="3755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 rot="-5400000">
                <a:off x="-5150" y="475622"/>
                <a:ext cx="465996" cy="465996"/>
              </a:xfrm>
              <a:custGeom>
                <a:avLst/>
                <a:gdLst/>
                <a:ahLst/>
                <a:cxnLst/>
                <a:rect l="l" t="t" r="r" b="b"/>
                <a:pathLst>
                  <a:path w="7510" h="7510" extrusionOk="0">
                    <a:moveTo>
                      <a:pt x="7509" y="1"/>
                    </a:moveTo>
                    <a:cubicBezTo>
                      <a:pt x="3362" y="1"/>
                      <a:pt x="1" y="3362"/>
                      <a:pt x="1" y="7509"/>
                    </a:cubicBezTo>
                    <a:lnTo>
                      <a:pt x="7509" y="7509"/>
                    </a:ln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5" name="Google Shape;105;p5"/>
            <p:cNvSpPr/>
            <p:nvPr/>
          </p:nvSpPr>
          <p:spPr>
            <a:xfrm>
              <a:off x="1206425" y="-73"/>
              <a:ext cx="194068" cy="442288"/>
            </a:xfrm>
            <a:custGeom>
              <a:avLst/>
              <a:gdLst/>
              <a:ahLst/>
              <a:cxnLst/>
              <a:rect l="l" t="t" r="r" b="b"/>
              <a:pathLst>
                <a:path w="3755" h="15017" extrusionOk="0">
                  <a:moveTo>
                    <a:pt x="1" y="0"/>
                  </a:moveTo>
                  <a:lnTo>
                    <a:pt x="1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400436" y="-73"/>
              <a:ext cx="194016" cy="442288"/>
            </a:xfrm>
            <a:custGeom>
              <a:avLst/>
              <a:gdLst/>
              <a:ahLst/>
              <a:cxnLst/>
              <a:rect l="l" t="t" r="r" b="b"/>
              <a:pathLst>
                <a:path w="3754" h="15017" extrusionOk="0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594424" y="-73"/>
              <a:ext cx="194016" cy="442288"/>
            </a:xfrm>
            <a:custGeom>
              <a:avLst/>
              <a:gdLst/>
              <a:ahLst/>
              <a:cxnLst/>
              <a:rect l="l" t="t" r="r" b="b"/>
              <a:pathLst>
                <a:path w="3754" h="15017" extrusionOk="0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08;p5"/>
            <p:cNvSpPr/>
            <p:nvPr/>
          </p:nvSpPr>
          <p:spPr>
            <a:xfrm rot="5400000">
              <a:off x="462166" y="461750"/>
              <a:ext cx="329908" cy="329908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9" name="Google Shape;109;p5"/>
          <p:cNvGrpSpPr/>
          <p:nvPr/>
        </p:nvGrpSpPr>
        <p:grpSpPr>
          <a:xfrm>
            <a:off x="7215386" y="3162300"/>
            <a:ext cx="1973548" cy="1983503"/>
            <a:chOff x="7215386" y="3162300"/>
            <a:chExt cx="1973548" cy="1983503"/>
          </a:xfrm>
        </p:grpSpPr>
        <p:sp>
          <p:nvSpPr>
            <p:cNvPr id="110" name="Google Shape;110;p5"/>
            <p:cNvSpPr/>
            <p:nvPr/>
          </p:nvSpPr>
          <p:spPr>
            <a:xfrm flipH="1">
              <a:off x="8644437" y="3162300"/>
              <a:ext cx="544496" cy="544496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5"/>
            <p:cNvSpPr/>
            <p:nvPr/>
          </p:nvSpPr>
          <p:spPr>
            <a:xfrm rot="5400000">
              <a:off x="8661081" y="3706773"/>
              <a:ext cx="482896" cy="482941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5"/>
            <p:cNvSpPr/>
            <p:nvPr/>
          </p:nvSpPr>
          <p:spPr>
            <a:xfrm rot="5400000">
              <a:off x="8661081" y="3706773"/>
              <a:ext cx="482896" cy="482941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5"/>
            <p:cNvSpPr/>
            <p:nvPr/>
          </p:nvSpPr>
          <p:spPr>
            <a:xfrm rot="5400000">
              <a:off x="8661081" y="4174799"/>
              <a:ext cx="482896" cy="482941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5"/>
            <p:cNvSpPr/>
            <p:nvPr/>
          </p:nvSpPr>
          <p:spPr>
            <a:xfrm rot="5400000">
              <a:off x="8661081" y="4174799"/>
              <a:ext cx="482896" cy="482941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5"/>
            <p:cNvSpPr/>
            <p:nvPr/>
          </p:nvSpPr>
          <p:spPr>
            <a:xfrm rot="-5400000" flipH="1">
              <a:off x="8658227" y="4657726"/>
              <a:ext cx="485784" cy="485784"/>
            </a:xfrm>
            <a:custGeom>
              <a:avLst/>
              <a:gdLst/>
              <a:ahLst/>
              <a:cxnLst/>
              <a:rect l="l" t="t" r="r" b="b"/>
              <a:pathLst>
                <a:path w="7510" h="7510" extrusionOk="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5"/>
            <p:cNvSpPr/>
            <p:nvPr/>
          </p:nvSpPr>
          <p:spPr>
            <a:xfrm rot="10800000" flipH="1">
              <a:off x="7215386" y="4674463"/>
              <a:ext cx="471277" cy="471340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1" y="1"/>
                  </a:move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8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5"/>
            <p:cNvSpPr/>
            <p:nvPr/>
          </p:nvSpPr>
          <p:spPr>
            <a:xfrm rot="5400000">
              <a:off x="7686726" y="4660013"/>
              <a:ext cx="485730" cy="485841"/>
            </a:xfrm>
            <a:custGeom>
              <a:avLst/>
              <a:gdLst/>
              <a:ahLst/>
              <a:cxnLst/>
              <a:rect l="l" t="t" r="r" b="b"/>
              <a:pathLst>
                <a:path w="7508" h="7510" extrusionOk="0">
                  <a:moveTo>
                    <a:pt x="1" y="0"/>
                  </a:moveTo>
                  <a:lnTo>
                    <a:pt x="1" y="7509"/>
                  </a:lnTo>
                  <a:lnTo>
                    <a:pt x="7508" y="7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5"/>
            <p:cNvSpPr/>
            <p:nvPr/>
          </p:nvSpPr>
          <p:spPr>
            <a:xfrm rot="5400000">
              <a:off x="7929585" y="4417158"/>
              <a:ext cx="485730" cy="971552"/>
            </a:xfrm>
            <a:custGeom>
              <a:avLst/>
              <a:gdLst/>
              <a:ahLst/>
              <a:cxnLst/>
              <a:rect l="l" t="t" r="r" b="b"/>
              <a:pathLst>
                <a:path w="7508" h="15018" extrusionOk="0">
                  <a:moveTo>
                    <a:pt x="1" y="1"/>
                  </a:moveTo>
                  <a:lnTo>
                    <a:pt x="1" y="7510"/>
                  </a:lnTo>
                  <a:lnTo>
                    <a:pt x="7508" y="15017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5"/>
            <p:cNvSpPr/>
            <p:nvPr/>
          </p:nvSpPr>
          <p:spPr>
            <a:xfrm rot="5400000">
              <a:off x="8220993" y="4708629"/>
              <a:ext cx="388623" cy="388673"/>
            </a:xfrm>
            <a:custGeom>
              <a:avLst/>
              <a:gdLst/>
              <a:ahLst/>
              <a:cxnLst/>
              <a:rect l="l" t="t" r="r" b="b"/>
              <a:pathLst>
                <a:path w="6007" h="6008" extrusionOk="0">
                  <a:moveTo>
                    <a:pt x="3003" y="1"/>
                  </a:moveTo>
                  <a:cubicBezTo>
                    <a:pt x="1345" y="1"/>
                    <a:pt x="0" y="1345"/>
                    <a:pt x="0" y="3004"/>
                  </a:cubicBezTo>
                  <a:cubicBezTo>
                    <a:pt x="0" y="4662"/>
                    <a:pt x="1345" y="6008"/>
                    <a:pt x="3003" y="6008"/>
                  </a:cubicBezTo>
                  <a:cubicBezTo>
                    <a:pt x="4662" y="6008"/>
                    <a:pt x="6006" y="4662"/>
                    <a:pt x="6006" y="3004"/>
                  </a:cubicBezTo>
                  <a:cubicBezTo>
                    <a:pt x="6006" y="1345"/>
                    <a:pt x="4662" y="1"/>
                    <a:pt x="3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0" name="Google Shape;120;p5"/>
          <p:cNvSpPr/>
          <p:nvPr/>
        </p:nvSpPr>
        <p:spPr>
          <a:xfrm rot="-5400000">
            <a:off x="-1491" y="4524312"/>
            <a:ext cx="619128" cy="619248"/>
          </a:xfrm>
          <a:custGeom>
            <a:avLst/>
            <a:gdLst/>
            <a:ahLst/>
            <a:cxnLst/>
            <a:rect l="l" t="t" r="r" b="b"/>
            <a:pathLst>
              <a:path w="7508" h="7509" extrusionOk="0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21;p5"/>
          <p:cNvSpPr/>
          <p:nvPr/>
        </p:nvSpPr>
        <p:spPr>
          <a:xfrm rot="5400000">
            <a:off x="8543928" y="-14803"/>
            <a:ext cx="604005" cy="604005"/>
          </a:xfrm>
          <a:custGeom>
            <a:avLst/>
            <a:gdLst/>
            <a:ahLst/>
            <a:cxnLst/>
            <a:rect l="l" t="t" r="r" b="b"/>
            <a:pathLst>
              <a:path w="7509" h="7509" extrusionOk="0">
                <a:moveTo>
                  <a:pt x="1" y="1"/>
                </a:moveTo>
                <a:lnTo>
                  <a:pt x="1" y="7508"/>
                </a:lnTo>
                <a:cubicBezTo>
                  <a:pt x="4147" y="7508"/>
                  <a:pt x="7508" y="4147"/>
                  <a:pt x="75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720000" y="445025"/>
            <a:ext cx="77040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24" name="Google Shape;124;p6"/>
          <p:cNvGrpSpPr/>
          <p:nvPr/>
        </p:nvGrpSpPr>
        <p:grpSpPr>
          <a:xfrm rot="10800000">
            <a:off x="-21072" y="1698"/>
            <a:ext cx="985760" cy="1505014"/>
            <a:chOff x="8205076" y="3705225"/>
            <a:chExt cx="942049" cy="1438278"/>
          </a:xfrm>
        </p:grpSpPr>
        <p:sp>
          <p:nvSpPr>
            <p:cNvPr id="125" name="Google Shape;125;p6"/>
            <p:cNvSpPr/>
            <p:nvPr/>
          </p:nvSpPr>
          <p:spPr>
            <a:xfrm>
              <a:off x="8205076" y="4669137"/>
              <a:ext cx="474299" cy="474362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6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1"/>
                  </a:moveTo>
                  <a:lnTo>
                    <a:pt x="0" y="7508"/>
                  </a:lnTo>
                  <a:lnTo>
                    <a:pt x="7509" y="7475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6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6"/>
            <p:cNvSpPr/>
            <p:nvPr/>
          </p:nvSpPr>
          <p:spPr>
            <a:xfrm rot="10800000" flipH="1">
              <a:off x="8666378" y="4664534"/>
              <a:ext cx="478905" cy="478969"/>
            </a:xfrm>
            <a:custGeom>
              <a:avLst/>
              <a:gdLst/>
              <a:ahLst/>
              <a:cxnLst/>
              <a:rect l="l" t="t" r="r" b="b"/>
              <a:pathLst>
                <a:path w="7509" h="7510" extrusionOk="0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6"/>
            <p:cNvSpPr/>
            <p:nvPr/>
          </p:nvSpPr>
          <p:spPr>
            <a:xfrm rot="5400000">
              <a:off x="8648021" y="3705225"/>
              <a:ext cx="499104" cy="499104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0" name="Google Shape;130;p6"/>
          <p:cNvSpPr/>
          <p:nvPr/>
        </p:nvSpPr>
        <p:spPr>
          <a:xfrm rot="-5400000">
            <a:off x="-1491" y="4524312"/>
            <a:ext cx="619128" cy="619248"/>
          </a:xfrm>
          <a:custGeom>
            <a:avLst/>
            <a:gdLst/>
            <a:ahLst/>
            <a:cxnLst/>
            <a:rect l="l" t="t" r="r" b="b"/>
            <a:pathLst>
              <a:path w="7508" h="7509" extrusionOk="0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31;p6"/>
          <p:cNvSpPr/>
          <p:nvPr/>
        </p:nvSpPr>
        <p:spPr>
          <a:xfrm flipH="1">
            <a:off x="8226388" y="-6"/>
            <a:ext cx="917614" cy="458856"/>
          </a:xfrm>
          <a:custGeom>
            <a:avLst/>
            <a:gdLst/>
            <a:ahLst/>
            <a:cxnLst/>
            <a:rect l="l" t="t" r="r" b="b"/>
            <a:pathLst>
              <a:path w="15017" h="7509" extrusionOk="0">
                <a:moveTo>
                  <a:pt x="1" y="1"/>
                </a:moveTo>
                <a:lnTo>
                  <a:pt x="1" y="7508"/>
                </a:lnTo>
                <a:lnTo>
                  <a:pt x="7508" y="7508"/>
                </a:lnTo>
                <a:cubicBezTo>
                  <a:pt x="7510" y="7508"/>
                  <a:pt x="7511" y="7508"/>
                  <a:pt x="7512" y="7508"/>
                </a:cubicBezTo>
                <a:cubicBezTo>
                  <a:pt x="9503" y="7508"/>
                  <a:pt x="11410" y="6717"/>
                  <a:pt x="12818" y="5310"/>
                </a:cubicBezTo>
                <a:cubicBezTo>
                  <a:pt x="14226" y="3902"/>
                  <a:pt x="15017" y="1992"/>
                  <a:pt x="150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2" name="Google Shape;132;p6"/>
          <p:cNvGrpSpPr/>
          <p:nvPr/>
        </p:nvGrpSpPr>
        <p:grpSpPr>
          <a:xfrm rot="10800000">
            <a:off x="7661755" y="3221527"/>
            <a:ext cx="1492145" cy="1927077"/>
            <a:chOff x="-1132" y="-3176"/>
            <a:chExt cx="1492145" cy="1927077"/>
          </a:xfrm>
        </p:grpSpPr>
        <p:grpSp>
          <p:nvGrpSpPr>
            <p:cNvPr id="133" name="Google Shape;133;p6"/>
            <p:cNvGrpSpPr/>
            <p:nvPr/>
          </p:nvGrpSpPr>
          <p:grpSpPr>
            <a:xfrm>
              <a:off x="-1132" y="-3176"/>
              <a:ext cx="969875" cy="1927077"/>
              <a:chOff x="-1132" y="-3176"/>
              <a:chExt cx="969875" cy="1927077"/>
            </a:xfrm>
          </p:grpSpPr>
          <p:sp>
            <p:nvSpPr>
              <p:cNvPr id="134" name="Google Shape;134;p6"/>
              <p:cNvSpPr/>
              <p:nvPr/>
            </p:nvSpPr>
            <p:spPr>
              <a:xfrm rot="5400000">
                <a:off x="13428" y="925848"/>
                <a:ext cx="476400" cy="485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135" name="Google Shape;135;p6"/>
              <p:cNvGrpSpPr/>
              <p:nvPr/>
            </p:nvGrpSpPr>
            <p:grpSpPr>
              <a:xfrm>
                <a:off x="4267" y="-3176"/>
                <a:ext cx="964475" cy="934750"/>
                <a:chOff x="4267" y="-3176"/>
                <a:chExt cx="964475" cy="934750"/>
              </a:xfrm>
            </p:grpSpPr>
            <p:sp>
              <p:nvSpPr>
                <p:cNvPr id="136" name="Google Shape;136;p6"/>
                <p:cNvSpPr/>
                <p:nvPr/>
              </p:nvSpPr>
              <p:spPr>
                <a:xfrm rot="5400000">
                  <a:off x="13428" y="450523"/>
                  <a:ext cx="476400" cy="4857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37" name="Google Shape;137;p6"/>
                <p:cNvSpPr/>
                <p:nvPr/>
              </p:nvSpPr>
              <p:spPr>
                <a:xfrm rot="5400000">
                  <a:off x="70655" y="502215"/>
                  <a:ext cx="376792" cy="376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8" h="6008" extrusionOk="0">
                      <a:moveTo>
                        <a:pt x="3005" y="1"/>
                      </a:moveTo>
                      <a:cubicBezTo>
                        <a:pt x="1346" y="1"/>
                        <a:pt x="1" y="1346"/>
                        <a:pt x="1" y="3005"/>
                      </a:cubicBezTo>
                      <a:cubicBezTo>
                        <a:pt x="1" y="4663"/>
                        <a:pt x="1346" y="6007"/>
                        <a:pt x="3005" y="6007"/>
                      </a:cubicBezTo>
                      <a:cubicBezTo>
                        <a:pt x="4663" y="6007"/>
                        <a:pt x="6008" y="4663"/>
                        <a:pt x="6008" y="3005"/>
                      </a:cubicBezTo>
                      <a:cubicBezTo>
                        <a:pt x="6008" y="1346"/>
                        <a:pt x="4663" y="1"/>
                        <a:pt x="300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38" name="Google Shape;138;p6"/>
                <p:cNvSpPr/>
                <p:nvPr/>
              </p:nvSpPr>
              <p:spPr>
                <a:xfrm>
                  <a:off x="247154" y="1002"/>
                  <a:ext cx="242809" cy="4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4" h="15017" extrusionOk="0">
                      <a:moveTo>
                        <a:pt x="0" y="1"/>
                      </a:moveTo>
                      <a:lnTo>
                        <a:pt x="0" y="15017"/>
                      </a:lnTo>
                      <a:lnTo>
                        <a:pt x="3754" y="15017"/>
                      </a:lnTo>
                      <a:lnTo>
                        <a:pt x="37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39" name="Google Shape;139;p6"/>
                <p:cNvSpPr/>
                <p:nvPr/>
              </p:nvSpPr>
              <p:spPr>
                <a:xfrm>
                  <a:off x="4267" y="1002"/>
                  <a:ext cx="242938" cy="4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" h="15017" extrusionOk="0">
                      <a:moveTo>
                        <a:pt x="0" y="1"/>
                      </a:moveTo>
                      <a:lnTo>
                        <a:pt x="0" y="15017"/>
                      </a:lnTo>
                      <a:lnTo>
                        <a:pt x="3755" y="15017"/>
                      </a:lnTo>
                      <a:lnTo>
                        <a:pt x="37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40" name="Google Shape;140;p6"/>
                <p:cNvSpPr/>
                <p:nvPr/>
              </p:nvSpPr>
              <p:spPr>
                <a:xfrm rot="-5400000" flipH="1">
                  <a:off x="494487" y="-3208"/>
                  <a:ext cx="474224" cy="474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7509" extrusionOk="0">
                      <a:moveTo>
                        <a:pt x="7508" y="1"/>
                      </a:moveTo>
                      <a:cubicBezTo>
                        <a:pt x="3362" y="1"/>
                        <a:pt x="0" y="3362"/>
                        <a:pt x="0" y="7508"/>
                      </a:cubicBezTo>
                      <a:lnTo>
                        <a:pt x="7508" y="7508"/>
                      </a:lnTo>
                      <a:lnTo>
                        <a:pt x="750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41" name="Google Shape;141;p6"/>
              <p:cNvSpPr/>
              <p:nvPr/>
            </p:nvSpPr>
            <p:spPr>
              <a:xfrm rot="-5400000" flipH="1">
                <a:off x="8779" y="925840"/>
                <a:ext cx="465877" cy="485701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7509" extrusionOk="0">
                    <a:moveTo>
                      <a:pt x="7509" y="0"/>
                    </a:moveTo>
                    <a:lnTo>
                      <a:pt x="0" y="7509"/>
                    </a:lnTo>
                    <a:lnTo>
                      <a:pt x="7509" y="7509"/>
                    </a:lnTo>
                    <a:lnTo>
                      <a:pt x="75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 flipH="1">
                <a:off x="-734" y="1401650"/>
                <a:ext cx="484912" cy="522251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7509" extrusionOk="0">
                    <a:moveTo>
                      <a:pt x="0" y="1"/>
                    </a:moveTo>
                    <a:cubicBezTo>
                      <a:pt x="4147" y="1"/>
                      <a:pt x="7509" y="3362"/>
                      <a:pt x="7509" y="7508"/>
                    </a:cubicBez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43" name="Google Shape;143;p6"/>
            <p:cNvSpPr/>
            <p:nvPr/>
          </p:nvSpPr>
          <p:spPr>
            <a:xfrm rot="-5400000">
              <a:off x="997868" y="-27192"/>
              <a:ext cx="464019" cy="522270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type="title"/>
          </p:nvPr>
        </p:nvSpPr>
        <p:spPr>
          <a:xfrm>
            <a:off x="1041975" y="1154363"/>
            <a:ext cx="3351600" cy="8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6" name="Google Shape;146;p7"/>
          <p:cNvSpPr txBox="1"/>
          <p:nvPr>
            <p:ph type="subTitle" idx="1"/>
          </p:nvPr>
        </p:nvSpPr>
        <p:spPr>
          <a:xfrm>
            <a:off x="1041965" y="2000138"/>
            <a:ext cx="3351600" cy="19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47" name="Google Shape;147;p7"/>
          <p:cNvGrpSpPr/>
          <p:nvPr/>
        </p:nvGrpSpPr>
        <p:grpSpPr>
          <a:xfrm>
            <a:off x="6530448" y="-1725"/>
            <a:ext cx="2626366" cy="2210266"/>
            <a:chOff x="6832017" y="-1727"/>
            <a:chExt cx="2324835" cy="1956507"/>
          </a:xfrm>
        </p:grpSpPr>
        <p:sp>
          <p:nvSpPr>
            <p:cNvPr id="148" name="Google Shape;148;p7"/>
            <p:cNvSpPr/>
            <p:nvPr/>
          </p:nvSpPr>
          <p:spPr>
            <a:xfrm rot="10800000">
              <a:off x="6832017" y="-1727"/>
              <a:ext cx="915511" cy="457805"/>
            </a:xfrm>
            <a:custGeom>
              <a:avLst/>
              <a:gdLst/>
              <a:ahLst/>
              <a:cxnLst/>
              <a:rect l="l" t="t" r="r" b="b"/>
              <a:pathLst>
                <a:path w="15017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7510" y="7508"/>
                    <a:pt x="7511" y="7508"/>
                    <a:pt x="7512" y="7508"/>
                  </a:cubicBezTo>
                  <a:cubicBezTo>
                    <a:pt x="9503" y="7508"/>
                    <a:pt x="11410" y="6717"/>
                    <a:pt x="12818" y="5310"/>
                  </a:cubicBezTo>
                  <a:cubicBezTo>
                    <a:pt x="14226" y="3902"/>
                    <a:pt x="15017" y="1992"/>
                    <a:pt x="15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7"/>
            <p:cNvSpPr/>
            <p:nvPr/>
          </p:nvSpPr>
          <p:spPr>
            <a:xfrm rot="5400000">
              <a:off x="8202782" y="-20"/>
              <a:ext cx="455998" cy="456040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50;p7"/>
            <p:cNvSpPr/>
            <p:nvPr/>
          </p:nvSpPr>
          <p:spPr>
            <a:xfrm rot="5400000">
              <a:off x="8202782" y="-20"/>
              <a:ext cx="455998" cy="456040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7"/>
            <p:cNvSpPr/>
            <p:nvPr/>
          </p:nvSpPr>
          <p:spPr>
            <a:xfrm rot="-5400000">
              <a:off x="7746796" y="-20"/>
              <a:ext cx="455998" cy="456040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34"/>
                  </a:lnTo>
                  <a:lnTo>
                    <a:pt x="1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52;p7"/>
            <p:cNvSpPr/>
            <p:nvPr/>
          </p:nvSpPr>
          <p:spPr>
            <a:xfrm rot="10800000">
              <a:off x="8672644" y="1470591"/>
              <a:ext cx="484207" cy="484188"/>
            </a:xfrm>
            <a:custGeom>
              <a:avLst/>
              <a:gdLst/>
              <a:ahLst/>
              <a:cxnLst/>
              <a:rect l="l" t="t" r="r" b="b"/>
              <a:pathLst>
                <a:path w="7510" h="7510" extrusionOk="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7"/>
            <p:cNvSpPr/>
            <p:nvPr/>
          </p:nvSpPr>
          <p:spPr>
            <a:xfrm flipH="1">
              <a:off x="8665275" y="449176"/>
              <a:ext cx="478335" cy="478380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54;p7"/>
            <p:cNvSpPr/>
            <p:nvPr/>
          </p:nvSpPr>
          <p:spPr>
            <a:xfrm rot="10800000">
              <a:off x="8207723" y="455381"/>
              <a:ext cx="456059" cy="456022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189364" y="51053"/>
              <a:ext cx="353901" cy="353886"/>
            </a:xfrm>
            <a:custGeom>
              <a:avLst/>
              <a:gdLst/>
              <a:ahLst/>
              <a:cxnLst/>
              <a:rect l="l" t="t" r="r" b="b"/>
              <a:pathLst>
                <a:path w="6008" h="6008" extrusionOk="0">
                  <a:moveTo>
                    <a:pt x="3004" y="1"/>
                  </a:moveTo>
                  <a:cubicBezTo>
                    <a:pt x="1345" y="1"/>
                    <a:pt x="1" y="1346"/>
                    <a:pt x="1" y="3005"/>
                  </a:cubicBezTo>
                  <a:cubicBezTo>
                    <a:pt x="1" y="4663"/>
                    <a:pt x="1345" y="6007"/>
                    <a:pt x="3004" y="6007"/>
                  </a:cubicBezTo>
                  <a:cubicBezTo>
                    <a:pt x="4662" y="6007"/>
                    <a:pt x="6007" y="4663"/>
                    <a:pt x="6007" y="3005"/>
                  </a:cubicBezTo>
                  <a:cubicBezTo>
                    <a:pt x="6007" y="1346"/>
                    <a:pt x="4662" y="1"/>
                    <a:pt x="3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7"/>
            <p:cNvSpPr/>
            <p:nvPr/>
          </p:nvSpPr>
          <p:spPr>
            <a:xfrm rot="5400000">
              <a:off x="8758912" y="1079081"/>
              <a:ext cx="543767" cy="239267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7"/>
            <p:cNvSpPr/>
            <p:nvPr/>
          </p:nvSpPr>
          <p:spPr>
            <a:xfrm rot="5400000">
              <a:off x="8519771" y="1079145"/>
              <a:ext cx="543767" cy="239139"/>
            </a:xfrm>
            <a:custGeom>
              <a:avLst/>
              <a:gdLst/>
              <a:ahLst/>
              <a:cxnLst/>
              <a:rect l="l" t="t" r="r" b="b"/>
              <a:pathLst>
                <a:path w="7508" h="3754" extrusionOk="0">
                  <a:moveTo>
                    <a:pt x="1" y="0"/>
                  </a:moveTo>
                  <a:lnTo>
                    <a:pt x="1" y="3754"/>
                  </a:lnTo>
                  <a:lnTo>
                    <a:pt x="7508" y="3754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7"/>
            <p:cNvSpPr/>
            <p:nvPr/>
          </p:nvSpPr>
          <p:spPr>
            <a:xfrm flipH="1">
              <a:off x="8667309" y="-75"/>
              <a:ext cx="484191" cy="456157"/>
            </a:xfrm>
            <a:custGeom>
              <a:avLst/>
              <a:gdLst/>
              <a:ahLst/>
              <a:cxnLst/>
              <a:rect l="l" t="t" r="r" b="b"/>
              <a:pathLst>
                <a:path w="7508" h="7510" extrusionOk="0">
                  <a:moveTo>
                    <a:pt x="1" y="0"/>
                  </a:moveTo>
                  <a:lnTo>
                    <a:pt x="1" y="7509"/>
                  </a:lnTo>
                  <a:lnTo>
                    <a:pt x="7508" y="7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9" name="Google Shape;159;p7"/>
          <p:cNvSpPr/>
          <p:nvPr/>
        </p:nvSpPr>
        <p:spPr>
          <a:xfrm>
            <a:off x="8286749" y="4273298"/>
            <a:ext cx="870102" cy="870199"/>
          </a:xfrm>
          <a:custGeom>
            <a:avLst/>
            <a:gdLst/>
            <a:ahLst/>
            <a:cxnLst/>
            <a:rect l="l" t="t" r="r" b="b"/>
            <a:pathLst>
              <a:path w="7508" h="7509" extrusionOk="0">
                <a:moveTo>
                  <a:pt x="7508" y="1"/>
                </a:moveTo>
                <a:cubicBezTo>
                  <a:pt x="3362" y="1"/>
                  <a:pt x="0" y="3362"/>
                  <a:pt x="0" y="7508"/>
                </a:cubicBezTo>
                <a:lnTo>
                  <a:pt x="7508" y="7508"/>
                </a:lnTo>
                <a:lnTo>
                  <a:pt x="750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7"/>
          <p:cNvSpPr/>
          <p:nvPr/>
        </p:nvSpPr>
        <p:spPr>
          <a:xfrm rot="5400000">
            <a:off x="-7" y="-10"/>
            <a:ext cx="828747" cy="828618"/>
          </a:xfrm>
          <a:custGeom>
            <a:avLst/>
            <a:gdLst/>
            <a:ahLst/>
            <a:cxnLst/>
            <a:rect l="l" t="t" r="r" b="b"/>
            <a:pathLst>
              <a:path w="7510" h="7509" extrusionOk="0">
                <a:moveTo>
                  <a:pt x="1" y="1"/>
                </a:moveTo>
                <a:lnTo>
                  <a:pt x="1" y="7508"/>
                </a:lnTo>
                <a:lnTo>
                  <a:pt x="7509" y="7508"/>
                </a:lnTo>
                <a:cubicBezTo>
                  <a:pt x="3362" y="7508"/>
                  <a:pt x="1" y="4147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1" name="Google Shape;161;p7"/>
          <p:cNvGrpSpPr/>
          <p:nvPr/>
        </p:nvGrpSpPr>
        <p:grpSpPr>
          <a:xfrm>
            <a:off x="9" y="2933504"/>
            <a:ext cx="2514705" cy="2210275"/>
            <a:chOff x="195199" y="2755373"/>
            <a:chExt cx="2431311" cy="2136977"/>
          </a:xfrm>
        </p:grpSpPr>
        <p:sp>
          <p:nvSpPr>
            <p:cNvPr id="162" name="Google Shape;162;p7"/>
            <p:cNvSpPr/>
            <p:nvPr/>
          </p:nvSpPr>
          <p:spPr>
            <a:xfrm rot="-5400000">
              <a:off x="608578" y="4487752"/>
              <a:ext cx="539375" cy="269822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7"/>
            <p:cNvSpPr/>
            <p:nvPr/>
          </p:nvSpPr>
          <p:spPr>
            <a:xfrm rot="-5400000" flipH="1">
              <a:off x="195727" y="3275212"/>
              <a:ext cx="539375" cy="539447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7"/>
            <p:cNvSpPr/>
            <p:nvPr/>
          </p:nvSpPr>
          <p:spPr>
            <a:xfrm rot="-5400000" flipH="1">
              <a:off x="195241" y="3275212"/>
              <a:ext cx="539375" cy="539447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65;p7"/>
            <p:cNvSpPr/>
            <p:nvPr/>
          </p:nvSpPr>
          <p:spPr>
            <a:xfrm rot="5400000" flipH="1">
              <a:off x="195249" y="4348008"/>
              <a:ext cx="528094" cy="528183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7"/>
            <p:cNvSpPr/>
            <p:nvPr/>
          </p:nvSpPr>
          <p:spPr>
            <a:xfrm rot="-5400000" flipH="1">
              <a:off x="1817376" y="4083214"/>
              <a:ext cx="539375" cy="1078893"/>
            </a:xfrm>
            <a:custGeom>
              <a:avLst/>
              <a:gdLst/>
              <a:ahLst/>
              <a:cxnLst/>
              <a:rect l="l" t="t" r="r" b="b"/>
              <a:pathLst>
                <a:path w="7508" h="15018" extrusionOk="0">
                  <a:moveTo>
                    <a:pt x="1" y="1"/>
                  </a:moveTo>
                  <a:lnTo>
                    <a:pt x="1" y="7510"/>
                  </a:lnTo>
                  <a:lnTo>
                    <a:pt x="7508" y="15017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7"/>
            <p:cNvSpPr/>
            <p:nvPr/>
          </p:nvSpPr>
          <p:spPr>
            <a:xfrm rot="-5400000" flipH="1">
              <a:off x="195205" y="3814622"/>
              <a:ext cx="533417" cy="533417"/>
            </a:xfrm>
            <a:custGeom>
              <a:avLst/>
              <a:gdLst/>
              <a:ahLst/>
              <a:cxnLst/>
              <a:rect l="l" t="t" r="r" b="b"/>
              <a:pathLst>
                <a:path w="7510" h="7510" extrusionOk="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7"/>
            <p:cNvSpPr/>
            <p:nvPr/>
          </p:nvSpPr>
          <p:spPr>
            <a:xfrm rot="10800000">
              <a:off x="730925" y="3807696"/>
              <a:ext cx="545357" cy="545304"/>
            </a:xfrm>
            <a:custGeom>
              <a:avLst/>
              <a:gdLst/>
              <a:ahLst/>
              <a:cxnLst/>
              <a:rect l="l" t="t" r="r" b="b"/>
              <a:pathLst>
                <a:path w="7510" h="7509" extrusionOk="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195199" y="2755373"/>
              <a:ext cx="539450" cy="539522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7"/>
            <p:cNvSpPr/>
            <p:nvPr/>
          </p:nvSpPr>
          <p:spPr>
            <a:xfrm rot="-5400000">
              <a:off x="878403" y="4487752"/>
              <a:ext cx="539375" cy="269822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171;p7"/>
            <p:cNvSpPr/>
            <p:nvPr/>
          </p:nvSpPr>
          <p:spPr>
            <a:xfrm rot="-5400000">
              <a:off x="1148228" y="4487752"/>
              <a:ext cx="539375" cy="269822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1648200" y="4436200"/>
              <a:ext cx="372900" cy="372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>
            <p:ph type="title"/>
          </p:nvPr>
        </p:nvSpPr>
        <p:spPr>
          <a:xfrm>
            <a:off x="1145400" y="1163100"/>
            <a:ext cx="6853200" cy="28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75" name="Google Shape;175;p8"/>
          <p:cNvGrpSpPr/>
          <p:nvPr/>
        </p:nvGrpSpPr>
        <p:grpSpPr>
          <a:xfrm>
            <a:off x="-39791" y="-9525"/>
            <a:ext cx="1798435" cy="1792659"/>
            <a:chOff x="-17321" y="-9526"/>
            <a:chExt cx="1431647" cy="1427049"/>
          </a:xfrm>
        </p:grpSpPr>
        <p:sp>
          <p:nvSpPr>
            <p:cNvPr id="176" name="Google Shape;176;p8"/>
            <p:cNvSpPr/>
            <p:nvPr/>
          </p:nvSpPr>
          <p:spPr>
            <a:xfrm rot="5400000">
              <a:off x="-6897" y="450523"/>
              <a:ext cx="476400" cy="485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177;p8"/>
            <p:cNvSpPr/>
            <p:nvPr/>
          </p:nvSpPr>
          <p:spPr>
            <a:xfrm rot="5400000">
              <a:off x="50330" y="502215"/>
              <a:ext cx="376792" cy="376792"/>
            </a:xfrm>
            <a:custGeom>
              <a:avLst/>
              <a:gdLst/>
              <a:ahLst/>
              <a:cxnLst/>
              <a:rect l="l" t="t" r="r" b="b"/>
              <a:pathLst>
                <a:path w="6008" h="6008" extrusionOk="0">
                  <a:moveTo>
                    <a:pt x="3005" y="1"/>
                  </a:moveTo>
                  <a:cubicBezTo>
                    <a:pt x="1346" y="1"/>
                    <a:pt x="1" y="1346"/>
                    <a:pt x="1" y="3005"/>
                  </a:cubicBezTo>
                  <a:cubicBezTo>
                    <a:pt x="1" y="4663"/>
                    <a:pt x="1346" y="6007"/>
                    <a:pt x="3005" y="6007"/>
                  </a:cubicBezTo>
                  <a:cubicBezTo>
                    <a:pt x="4663" y="6007"/>
                    <a:pt x="6008" y="4663"/>
                    <a:pt x="6008" y="3005"/>
                  </a:cubicBezTo>
                  <a:cubicBezTo>
                    <a:pt x="6008" y="1346"/>
                    <a:pt x="4663" y="1"/>
                    <a:pt x="3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8"/>
            <p:cNvSpPr/>
            <p:nvPr/>
          </p:nvSpPr>
          <p:spPr>
            <a:xfrm rot="5400000">
              <a:off x="-17321" y="926059"/>
              <a:ext cx="491464" cy="491464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1" y="1"/>
                  </a:moveTo>
                  <a:lnTo>
                    <a:pt x="1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37110" y="-9525"/>
              <a:ext cx="237037" cy="465865"/>
            </a:xfrm>
            <a:custGeom>
              <a:avLst/>
              <a:gdLst/>
              <a:ahLst/>
              <a:cxnLst/>
              <a:rect l="l" t="t" r="r" b="b"/>
              <a:pathLst>
                <a:path w="3754" h="15017" extrusionOk="0">
                  <a:moveTo>
                    <a:pt x="0" y="1"/>
                  </a:moveTo>
                  <a:lnTo>
                    <a:pt x="0" y="15017"/>
                  </a:lnTo>
                  <a:lnTo>
                    <a:pt x="3754" y="15017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0" y="-9525"/>
              <a:ext cx="237163" cy="465865"/>
            </a:xfrm>
            <a:custGeom>
              <a:avLst/>
              <a:gdLst/>
              <a:ahLst/>
              <a:cxnLst/>
              <a:rect l="l" t="t" r="r" b="b"/>
              <a:pathLst>
                <a:path w="3756" h="15017" extrusionOk="0">
                  <a:moveTo>
                    <a:pt x="0" y="1"/>
                  </a:moveTo>
                  <a:lnTo>
                    <a:pt x="0" y="15017"/>
                  </a:lnTo>
                  <a:lnTo>
                    <a:pt x="3755" y="15017"/>
                  </a:lnTo>
                  <a:lnTo>
                    <a:pt x="37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8"/>
            <p:cNvSpPr/>
            <p:nvPr/>
          </p:nvSpPr>
          <p:spPr>
            <a:xfrm rot="5400000">
              <a:off x="948440" y="-5357"/>
              <a:ext cx="465877" cy="465896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0"/>
                  </a:moveTo>
                  <a:lnTo>
                    <a:pt x="0" y="33"/>
                  </a:lnTo>
                  <a:lnTo>
                    <a:pt x="0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8"/>
            <p:cNvSpPr/>
            <p:nvPr/>
          </p:nvSpPr>
          <p:spPr>
            <a:xfrm rot="5400000">
              <a:off x="948440" y="-5357"/>
              <a:ext cx="465877" cy="465896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0"/>
                  </a:moveTo>
                  <a:lnTo>
                    <a:pt x="0" y="7509"/>
                  </a:lnTo>
                  <a:lnTo>
                    <a:pt x="7509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183;p8"/>
            <p:cNvSpPr/>
            <p:nvPr/>
          </p:nvSpPr>
          <p:spPr>
            <a:xfrm rot="5400000">
              <a:off x="474162" y="-9558"/>
              <a:ext cx="474224" cy="474287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8"/>
            <p:cNvSpPr/>
            <p:nvPr/>
          </p:nvSpPr>
          <p:spPr>
            <a:xfrm rot="-5400000">
              <a:off x="471695" y="464700"/>
              <a:ext cx="358179" cy="358179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5" name="Google Shape;185;p8"/>
          <p:cNvGrpSpPr/>
          <p:nvPr/>
        </p:nvGrpSpPr>
        <p:grpSpPr>
          <a:xfrm>
            <a:off x="7486849" y="3143059"/>
            <a:ext cx="1658030" cy="2000758"/>
            <a:chOff x="7938839" y="3688711"/>
            <a:chExt cx="1205577" cy="1454780"/>
          </a:xfrm>
        </p:grpSpPr>
        <p:sp>
          <p:nvSpPr>
            <p:cNvPr id="186" name="Google Shape;186;p8"/>
            <p:cNvSpPr/>
            <p:nvPr/>
          </p:nvSpPr>
          <p:spPr>
            <a:xfrm rot="10800000">
              <a:off x="7938839" y="4785311"/>
              <a:ext cx="716311" cy="358179"/>
            </a:xfrm>
            <a:custGeom>
              <a:avLst/>
              <a:gdLst/>
              <a:ahLst/>
              <a:cxnLst/>
              <a:rect l="l" t="t" r="r" b="b"/>
              <a:pathLst>
                <a:path w="15017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7510" y="7508"/>
                    <a:pt x="7511" y="7508"/>
                    <a:pt x="7512" y="7508"/>
                  </a:cubicBezTo>
                  <a:cubicBezTo>
                    <a:pt x="9503" y="7508"/>
                    <a:pt x="11410" y="6717"/>
                    <a:pt x="12818" y="5310"/>
                  </a:cubicBezTo>
                  <a:cubicBezTo>
                    <a:pt x="14226" y="3902"/>
                    <a:pt x="15017" y="1992"/>
                    <a:pt x="15017" y="1"/>
                  </a:cubicBezTo>
                  <a:close/>
                </a:path>
              </a:pathLst>
            </a:custGeom>
            <a:solidFill>
              <a:srgbClr val="5E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87" name="Google Shape;187;p8"/>
            <p:cNvGrpSpPr/>
            <p:nvPr/>
          </p:nvGrpSpPr>
          <p:grpSpPr>
            <a:xfrm rot="10800000" flipH="1">
              <a:off x="8655138" y="3688711"/>
              <a:ext cx="489278" cy="1451855"/>
              <a:chOff x="8620978" y="531276"/>
              <a:chExt cx="539447" cy="1600899"/>
            </a:xfrm>
          </p:grpSpPr>
          <p:sp>
            <p:nvSpPr>
              <p:cNvPr id="188" name="Google Shape;188;p8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7509" extrusionOk="0">
                    <a:moveTo>
                      <a:pt x="7508" y="0"/>
                    </a:moveTo>
                    <a:lnTo>
                      <a:pt x="1" y="7509"/>
                    </a:lnTo>
                    <a:lnTo>
                      <a:pt x="7508" y="7476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7509" extrusionOk="0">
                    <a:moveTo>
                      <a:pt x="1" y="0"/>
                    </a:moveTo>
                    <a:lnTo>
                      <a:pt x="1" y="7509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 rot="-5400000">
                <a:off x="8632286" y="1604037"/>
                <a:ext cx="528094" cy="528183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7509" extrusionOk="0">
                    <a:moveTo>
                      <a:pt x="7508" y="1"/>
                    </a:moveTo>
                    <a:lnTo>
                      <a:pt x="1" y="7508"/>
                    </a:ln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 rot="5400000">
                <a:off x="8627008" y="1070650"/>
                <a:ext cx="533417" cy="533417"/>
              </a:xfrm>
              <a:custGeom>
                <a:avLst/>
                <a:gdLst/>
                <a:ahLst/>
                <a:cxnLst/>
                <a:rect l="l" t="t" r="r" b="b"/>
                <a:pathLst>
                  <a:path w="7510" h="7510" extrusionOk="0">
                    <a:moveTo>
                      <a:pt x="7509" y="1"/>
                    </a:moveTo>
                    <a:cubicBezTo>
                      <a:pt x="3362" y="1"/>
                      <a:pt x="1" y="3362"/>
                      <a:pt x="1" y="7509"/>
                    </a:cubicBezTo>
                    <a:lnTo>
                      <a:pt x="7509" y="7509"/>
                    </a:ln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92" name="Google Shape;192;p8"/>
          <p:cNvGrpSpPr/>
          <p:nvPr/>
        </p:nvGrpSpPr>
        <p:grpSpPr>
          <a:xfrm>
            <a:off x="7734024" y="-4125"/>
            <a:ext cx="1417326" cy="1418210"/>
            <a:chOff x="8186364" y="-4125"/>
            <a:chExt cx="965218" cy="965820"/>
          </a:xfrm>
        </p:grpSpPr>
        <p:sp>
          <p:nvSpPr>
            <p:cNvPr id="193" name="Google Shape;193;p8"/>
            <p:cNvSpPr/>
            <p:nvPr/>
          </p:nvSpPr>
          <p:spPr>
            <a:xfrm rot="5400000">
              <a:off x="8672712" y="482842"/>
              <a:ext cx="478894" cy="478811"/>
            </a:xfrm>
            <a:custGeom>
              <a:avLst/>
              <a:gdLst/>
              <a:ahLst/>
              <a:cxnLst/>
              <a:rect l="l" t="t" r="r" b="b"/>
              <a:pathLst>
                <a:path w="7510" h="7509" extrusionOk="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8"/>
            <p:cNvSpPr/>
            <p:nvPr/>
          </p:nvSpPr>
          <p:spPr>
            <a:xfrm rot="5400000">
              <a:off x="8662263" y="472361"/>
              <a:ext cx="489352" cy="489286"/>
            </a:xfrm>
            <a:custGeom>
              <a:avLst/>
              <a:gdLst/>
              <a:ahLst/>
              <a:cxnLst/>
              <a:rect l="l" t="t" r="r" b="b"/>
              <a:pathLst>
                <a:path w="7510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9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8665181" y="-4125"/>
              <a:ext cx="478823" cy="478868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0" y="1"/>
                  </a:moveTo>
                  <a:lnTo>
                    <a:pt x="0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8186364" y="-4125"/>
              <a:ext cx="478811" cy="478793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0" y="1"/>
                  </a:moveTo>
                  <a:cubicBezTo>
                    <a:pt x="4148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/>
          <p:nvPr>
            <p:ph type="title"/>
          </p:nvPr>
        </p:nvSpPr>
        <p:spPr>
          <a:xfrm>
            <a:off x="5534131" y="1421738"/>
            <a:ext cx="2572200" cy="11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9" name="Google Shape;199;p9"/>
          <p:cNvSpPr txBox="1"/>
          <p:nvPr>
            <p:ph type="subTitle" idx="1"/>
          </p:nvPr>
        </p:nvSpPr>
        <p:spPr>
          <a:xfrm>
            <a:off x="5534125" y="2617763"/>
            <a:ext cx="25722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0" name="Google Shape;200;p9"/>
          <p:cNvGrpSpPr/>
          <p:nvPr/>
        </p:nvGrpSpPr>
        <p:grpSpPr>
          <a:xfrm>
            <a:off x="-16383" y="-76"/>
            <a:ext cx="1519646" cy="1814140"/>
            <a:chOff x="-5151" y="-73"/>
            <a:chExt cx="1185834" cy="1415638"/>
          </a:xfrm>
        </p:grpSpPr>
        <p:sp>
          <p:nvSpPr>
            <p:cNvPr id="201" name="Google Shape;201;p9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0"/>
                  </a:moveTo>
                  <a:lnTo>
                    <a:pt x="0" y="33"/>
                  </a:lnTo>
                  <a:lnTo>
                    <a:pt x="0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9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0"/>
                  </a:moveTo>
                  <a:lnTo>
                    <a:pt x="0" y="7509"/>
                  </a:lnTo>
                  <a:lnTo>
                    <a:pt x="7509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E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9"/>
            <p:cNvSpPr/>
            <p:nvPr/>
          </p:nvSpPr>
          <p:spPr>
            <a:xfrm flipH="1">
              <a:off x="2448" y="944225"/>
              <a:ext cx="471277" cy="471340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1" y="1"/>
                  </a:move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8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204;p9"/>
            <p:cNvSpPr/>
            <p:nvPr/>
          </p:nvSpPr>
          <p:spPr>
            <a:xfrm rot="10800000">
              <a:off x="709425" y="68"/>
              <a:ext cx="471258" cy="471321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205;p9"/>
            <p:cNvSpPr/>
            <p:nvPr/>
          </p:nvSpPr>
          <p:spPr>
            <a:xfrm rot="-5400000" flipH="1">
              <a:off x="355972" y="117856"/>
              <a:ext cx="471202" cy="235717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206;p9"/>
            <p:cNvSpPr/>
            <p:nvPr/>
          </p:nvSpPr>
          <p:spPr>
            <a:xfrm rot="-5400000">
              <a:off x="-5150" y="475622"/>
              <a:ext cx="465996" cy="465996"/>
            </a:xfrm>
            <a:custGeom>
              <a:avLst/>
              <a:gdLst/>
              <a:ahLst/>
              <a:cxnLst/>
              <a:rect l="l" t="t" r="r" b="b"/>
              <a:pathLst>
                <a:path w="7510" h="7510" extrusionOk="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7" name="Google Shape;207;p9"/>
          <p:cNvGrpSpPr/>
          <p:nvPr/>
        </p:nvGrpSpPr>
        <p:grpSpPr>
          <a:xfrm>
            <a:off x="8330526" y="-10451"/>
            <a:ext cx="844190" cy="839132"/>
            <a:chOff x="8339649" y="-10438"/>
            <a:chExt cx="830079" cy="825105"/>
          </a:xfrm>
        </p:grpSpPr>
        <p:sp>
          <p:nvSpPr>
            <p:cNvPr id="208" name="Google Shape;208;p9"/>
            <p:cNvSpPr/>
            <p:nvPr/>
          </p:nvSpPr>
          <p:spPr>
            <a:xfrm rot="-5400000">
              <a:off x="8339712" y="-54"/>
              <a:ext cx="804219" cy="804345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09;p9"/>
            <p:cNvSpPr/>
            <p:nvPr/>
          </p:nvSpPr>
          <p:spPr>
            <a:xfrm rot="-5400000" flipH="1">
              <a:off x="8344716" y="-10346"/>
              <a:ext cx="825105" cy="824920"/>
            </a:xfrm>
            <a:custGeom>
              <a:avLst/>
              <a:gdLst/>
              <a:ahLst/>
              <a:cxnLst/>
              <a:rect l="l" t="t" r="r" b="b"/>
              <a:pathLst>
                <a:path w="7510" h="7509" extrusionOk="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0" name="Google Shape;210;p9"/>
          <p:cNvGrpSpPr/>
          <p:nvPr/>
        </p:nvGrpSpPr>
        <p:grpSpPr>
          <a:xfrm>
            <a:off x="7324818" y="3286457"/>
            <a:ext cx="1819689" cy="1857140"/>
            <a:chOff x="7967725" y="3943023"/>
            <a:chExt cx="1176269" cy="1200556"/>
          </a:xfrm>
        </p:grpSpPr>
        <p:sp>
          <p:nvSpPr>
            <p:cNvPr id="211" name="Google Shape;211;p9"/>
            <p:cNvSpPr/>
            <p:nvPr/>
          </p:nvSpPr>
          <p:spPr>
            <a:xfrm>
              <a:off x="8355753" y="4743304"/>
              <a:ext cx="392700" cy="40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7967725" y="4743376"/>
              <a:ext cx="194068" cy="400203"/>
            </a:xfrm>
            <a:custGeom>
              <a:avLst/>
              <a:gdLst/>
              <a:ahLst/>
              <a:cxnLst/>
              <a:rect l="l" t="t" r="r" b="b"/>
              <a:pathLst>
                <a:path w="3755" h="15017" extrusionOk="0">
                  <a:moveTo>
                    <a:pt x="1" y="0"/>
                  </a:moveTo>
                  <a:lnTo>
                    <a:pt x="1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161736" y="4743376"/>
              <a:ext cx="194016" cy="400203"/>
            </a:xfrm>
            <a:custGeom>
              <a:avLst/>
              <a:gdLst/>
              <a:ahLst/>
              <a:cxnLst/>
              <a:rect l="l" t="t" r="r" b="b"/>
              <a:pathLst>
                <a:path w="3754" h="15017" extrusionOk="0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394520" y="4782062"/>
              <a:ext cx="310508" cy="310508"/>
            </a:xfrm>
            <a:custGeom>
              <a:avLst/>
              <a:gdLst/>
              <a:ahLst/>
              <a:cxnLst/>
              <a:rect l="l" t="t" r="r" b="b"/>
              <a:pathLst>
                <a:path w="6008" h="6008" extrusionOk="0">
                  <a:moveTo>
                    <a:pt x="3005" y="1"/>
                  </a:moveTo>
                  <a:cubicBezTo>
                    <a:pt x="1346" y="1"/>
                    <a:pt x="1" y="1346"/>
                    <a:pt x="1" y="3005"/>
                  </a:cubicBezTo>
                  <a:cubicBezTo>
                    <a:pt x="1" y="4663"/>
                    <a:pt x="1346" y="6007"/>
                    <a:pt x="3005" y="6007"/>
                  </a:cubicBezTo>
                  <a:cubicBezTo>
                    <a:pt x="4663" y="6007"/>
                    <a:pt x="6008" y="4663"/>
                    <a:pt x="6008" y="3005"/>
                  </a:cubicBezTo>
                  <a:cubicBezTo>
                    <a:pt x="6008" y="1346"/>
                    <a:pt x="4663" y="1"/>
                    <a:pt x="3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8743800" y="4743300"/>
              <a:ext cx="400192" cy="400192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1" y="1"/>
                  </a:moveTo>
                  <a:lnTo>
                    <a:pt x="1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9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34"/>
                  </a:lnTo>
                  <a:lnTo>
                    <a:pt x="1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9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743799" y="3943023"/>
              <a:ext cx="400195" cy="400248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0" y="1"/>
                  </a:moveTo>
                  <a:lnTo>
                    <a:pt x="0" y="7508"/>
                  </a:lnTo>
                  <a:lnTo>
                    <a:pt x="7508" y="75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9"/>
            <p:cNvSpPr/>
            <p:nvPr/>
          </p:nvSpPr>
          <p:spPr>
            <a:xfrm flipH="1">
              <a:off x="8355734" y="4354258"/>
              <a:ext cx="388084" cy="388084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0" name="Google Shape;220;p9"/>
          <p:cNvSpPr/>
          <p:nvPr/>
        </p:nvSpPr>
        <p:spPr>
          <a:xfrm rot="-5400000">
            <a:off x="105" y="4029170"/>
            <a:ext cx="1114225" cy="1114429"/>
          </a:xfrm>
          <a:custGeom>
            <a:avLst/>
            <a:gdLst/>
            <a:ahLst/>
            <a:cxnLst/>
            <a:rect l="l" t="t" r="r" b="b"/>
            <a:pathLst>
              <a:path w="7508" h="7509" extrusionOk="0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>
            <p:ph type="title"/>
          </p:nvPr>
        </p:nvSpPr>
        <p:spPr>
          <a:xfrm>
            <a:off x="713225" y="3198575"/>
            <a:ext cx="4156800" cy="1410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23" name="Google Shape;223;p10"/>
          <p:cNvGrpSpPr/>
          <p:nvPr/>
        </p:nvGrpSpPr>
        <p:grpSpPr>
          <a:xfrm>
            <a:off x="-5150" y="-76"/>
            <a:ext cx="1619730" cy="1933620"/>
            <a:chOff x="-5151" y="-73"/>
            <a:chExt cx="1185834" cy="1415638"/>
          </a:xfrm>
        </p:grpSpPr>
        <p:sp>
          <p:nvSpPr>
            <p:cNvPr id="224" name="Google Shape;224;p10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0"/>
                  </a:moveTo>
                  <a:lnTo>
                    <a:pt x="0" y="33"/>
                  </a:lnTo>
                  <a:lnTo>
                    <a:pt x="0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225;p10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7509" y="0"/>
                  </a:moveTo>
                  <a:lnTo>
                    <a:pt x="0" y="7509"/>
                  </a:lnTo>
                  <a:lnTo>
                    <a:pt x="7509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E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10"/>
            <p:cNvSpPr/>
            <p:nvPr/>
          </p:nvSpPr>
          <p:spPr>
            <a:xfrm flipH="1">
              <a:off x="2448" y="944225"/>
              <a:ext cx="471277" cy="471340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1" y="1"/>
                  </a:move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8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10"/>
            <p:cNvSpPr/>
            <p:nvPr/>
          </p:nvSpPr>
          <p:spPr>
            <a:xfrm rot="10800000">
              <a:off x="709425" y="68"/>
              <a:ext cx="471258" cy="471321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228;p10"/>
            <p:cNvSpPr/>
            <p:nvPr/>
          </p:nvSpPr>
          <p:spPr>
            <a:xfrm rot="-5400000" flipH="1">
              <a:off x="355972" y="117856"/>
              <a:ext cx="471202" cy="235717"/>
            </a:xfrm>
            <a:custGeom>
              <a:avLst/>
              <a:gdLst/>
              <a:ahLst/>
              <a:cxnLst/>
              <a:rect l="l" t="t" r="r" b="b"/>
              <a:pathLst>
                <a:path w="7508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10"/>
            <p:cNvSpPr/>
            <p:nvPr/>
          </p:nvSpPr>
          <p:spPr>
            <a:xfrm rot="-5400000">
              <a:off x="-5150" y="475622"/>
              <a:ext cx="465996" cy="465996"/>
            </a:xfrm>
            <a:custGeom>
              <a:avLst/>
              <a:gdLst/>
              <a:ahLst/>
              <a:cxnLst/>
              <a:rect l="l" t="t" r="r" b="b"/>
              <a:pathLst>
                <a:path w="7510" h="7510" extrusionOk="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0" name="Google Shape;230;p10"/>
          <p:cNvGrpSpPr/>
          <p:nvPr/>
        </p:nvGrpSpPr>
        <p:grpSpPr>
          <a:xfrm>
            <a:off x="7575759" y="3543121"/>
            <a:ext cx="1567849" cy="1600221"/>
            <a:chOff x="7967725" y="3943023"/>
            <a:chExt cx="1176269" cy="1200556"/>
          </a:xfrm>
        </p:grpSpPr>
        <p:sp>
          <p:nvSpPr>
            <p:cNvPr id="231" name="Google Shape;231;p10"/>
            <p:cNvSpPr/>
            <p:nvPr/>
          </p:nvSpPr>
          <p:spPr>
            <a:xfrm>
              <a:off x="8355753" y="4743304"/>
              <a:ext cx="392700" cy="40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7967725" y="4743376"/>
              <a:ext cx="194068" cy="400203"/>
            </a:xfrm>
            <a:custGeom>
              <a:avLst/>
              <a:gdLst/>
              <a:ahLst/>
              <a:cxnLst/>
              <a:rect l="l" t="t" r="r" b="b"/>
              <a:pathLst>
                <a:path w="3755" h="15017" extrusionOk="0">
                  <a:moveTo>
                    <a:pt x="1" y="0"/>
                  </a:moveTo>
                  <a:lnTo>
                    <a:pt x="1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8161736" y="4743376"/>
              <a:ext cx="194016" cy="400203"/>
            </a:xfrm>
            <a:custGeom>
              <a:avLst/>
              <a:gdLst/>
              <a:ahLst/>
              <a:cxnLst/>
              <a:rect l="l" t="t" r="r" b="b"/>
              <a:pathLst>
                <a:path w="3754" h="15017" extrusionOk="0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8394520" y="4782062"/>
              <a:ext cx="310508" cy="310508"/>
            </a:xfrm>
            <a:custGeom>
              <a:avLst/>
              <a:gdLst/>
              <a:ahLst/>
              <a:cxnLst/>
              <a:rect l="l" t="t" r="r" b="b"/>
              <a:pathLst>
                <a:path w="6008" h="6008" extrusionOk="0">
                  <a:moveTo>
                    <a:pt x="3005" y="1"/>
                  </a:moveTo>
                  <a:cubicBezTo>
                    <a:pt x="1346" y="1"/>
                    <a:pt x="1" y="1346"/>
                    <a:pt x="1" y="3005"/>
                  </a:cubicBezTo>
                  <a:cubicBezTo>
                    <a:pt x="1" y="4663"/>
                    <a:pt x="1346" y="6007"/>
                    <a:pt x="3005" y="6007"/>
                  </a:cubicBezTo>
                  <a:cubicBezTo>
                    <a:pt x="4663" y="6007"/>
                    <a:pt x="6008" y="4663"/>
                    <a:pt x="6008" y="3005"/>
                  </a:cubicBezTo>
                  <a:cubicBezTo>
                    <a:pt x="6008" y="1346"/>
                    <a:pt x="4663" y="1"/>
                    <a:pt x="3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8743800" y="4743300"/>
              <a:ext cx="400192" cy="400192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1" y="1"/>
                  </a:moveTo>
                  <a:lnTo>
                    <a:pt x="1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236;p10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34"/>
                  </a:lnTo>
                  <a:lnTo>
                    <a:pt x="1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237;p10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8743799" y="3943023"/>
              <a:ext cx="400195" cy="400248"/>
            </a:xfrm>
            <a:custGeom>
              <a:avLst/>
              <a:gdLst/>
              <a:ahLst/>
              <a:cxnLst/>
              <a:rect l="l" t="t" r="r" b="b"/>
              <a:pathLst>
                <a:path w="7508" h="7509" extrusionOk="0">
                  <a:moveTo>
                    <a:pt x="0" y="1"/>
                  </a:moveTo>
                  <a:lnTo>
                    <a:pt x="0" y="7508"/>
                  </a:lnTo>
                  <a:lnTo>
                    <a:pt x="7508" y="75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10"/>
            <p:cNvSpPr/>
            <p:nvPr/>
          </p:nvSpPr>
          <p:spPr>
            <a:xfrm flipH="1">
              <a:off x="8355734" y="4354258"/>
              <a:ext cx="388084" cy="388084"/>
            </a:xfrm>
            <a:custGeom>
              <a:avLst/>
              <a:gdLst/>
              <a:ahLst/>
              <a:cxnLst/>
              <a:rect l="l" t="t" r="r" b="b"/>
              <a:pathLst>
                <a:path w="7509" h="7509" extrusionOk="0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ecular One"/>
              <a:buNone/>
              <a:defRPr sz="35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ecular One"/>
              <a:buNone/>
              <a:defRPr sz="35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ecular One"/>
              <a:buNone/>
              <a:defRPr sz="35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ecular One"/>
              <a:buNone/>
              <a:defRPr sz="35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ecular One"/>
              <a:buNone/>
              <a:defRPr sz="35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ecular One"/>
              <a:buNone/>
              <a:defRPr sz="35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ecular One"/>
              <a:buNone/>
              <a:defRPr sz="35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ecular One"/>
              <a:buNone/>
              <a:defRPr sz="35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ecular One"/>
              <a:buNone/>
              <a:defRPr sz="35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 panose="00000500000000000000"/>
              <a:buChar char="●"/>
              <a:def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 panose="00000500000000000000"/>
              <a:buChar char="○"/>
              <a:def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 panose="00000500000000000000"/>
              <a:buChar char="■"/>
              <a:def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 panose="00000500000000000000"/>
              <a:buChar char="●"/>
              <a:def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 panose="00000500000000000000"/>
              <a:buChar char="○"/>
              <a:def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 panose="00000500000000000000"/>
              <a:buChar char="■"/>
              <a:def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 panose="00000500000000000000"/>
              <a:buChar char="●"/>
              <a:def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 panose="00000500000000000000"/>
              <a:buChar char="○"/>
              <a:def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 panose="00000500000000000000"/>
              <a:buChar char="■"/>
              <a:def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png"/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5"/>
          <p:cNvSpPr txBox="1"/>
          <p:nvPr>
            <p:ph type="ctrTitle"/>
          </p:nvPr>
        </p:nvSpPr>
        <p:spPr>
          <a:xfrm>
            <a:off x="3420110" y="1010285"/>
            <a:ext cx="5010150" cy="30251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Learning Improvement Program (LIP) -Preranamitra</a:t>
            </a:r>
            <a:endParaRPr lang="en-US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491" name="Google Shape;491;p25"/>
          <p:cNvSpPr txBox="1"/>
          <p:nvPr>
            <p:ph type="subTitle" idx="1"/>
          </p:nvPr>
        </p:nvSpPr>
        <p:spPr>
          <a:xfrm>
            <a:off x="3874770" y="3947160"/>
            <a:ext cx="4102100" cy="34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70C0"/>
                </a:solidFill>
                <a:highlight>
                  <a:schemeClr val="accent2"/>
                </a:highlight>
                <a:sym typeface="+mn-ea"/>
              </a:rPr>
              <a:t>Handholding of School Children by HEIs</a:t>
            </a:r>
            <a:endParaRPr lang="en-GB"/>
          </a:p>
        </p:txBody>
      </p:sp>
      <p:grpSp>
        <p:nvGrpSpPr>
          <p:cNvPr id="492" name="Google Shape;492;p25"/>
          <p:cNvGrpSpPr/>
          <p:nvPr/>
        </p:nvGrpSpPr>
        <p:grpSpPr>
          <a:xfrm>
            <a:off x="713232" y="1091441"/>
            <a:ext cx="2667919" cy="2960632"/>
            <a:chOff x="5762758" y="996729"/>
            <a:chExt cx="2667919" cy="2960632"/>
          </a:xfrm>
        </p:grpSpPr>
        <p:sp>
          <p:nvSpPr>
            <p:cNvPr id="493" name="Google Shape;493;p25"/>
            <p:cNvSpPr/>
            <p:nvPr/>
          </p:nvSpPr>
          <p:spPr>
            <a:xfrm>
              <a:off x="6383837" y="3613718"/>
              <a:ext cx="1425772" cy="343643"/>
            </a:xfrm>
            <a:custGeom>
              <a:avLst/>
              <a:gdLst/>
              <a:ahLst/>
              <a:cxnLst/>
              <a:rect l="l" t="t" r="r" b="b"/>
              <a:pathLst>
                <a:path w="19994" h="4819" extrusionOk="0">
                  <a:moveTo>
                    <a:pt x="9997" y="1"/>
                  </a:moveTo>
                  <a:cubicBezTo>
                    <a:pt x="7346" y="1"/>
                    <a:pt x="4804" y="254"/>
                    <a:pt x="2928" y="706"/>
                  </a:cubicBezTo>
                  <a:cubicBezTo>
                    <a:pt x="1054" y="1158"/>
                    <a:pt x="1" y="1771"/>
                    <a:pt x="1" y="2409"/>
                  </a:cubicBezTo>
                  <a:cubicBezTo>
                    <a:pt x="1" y="3048"/>
                    <a:pt x="1054" y="3660"/>
                    <a:pt x="2928" y="4113"/>
                  </a:cubicBezTo>
                  <a:cubicBezTo>
                    <a:pt x="4804" y="4565"/>
                    <a:pt x="7346" y="4819"/>
                    <a:pt x="9997" y="4819"/>
                  </a:cubicBezTo>
                  <a:cubicBezTo>
                    <a:pt x="12648" y="4819"/>
                    <a:pt x="15190" y="4565"/>
                    <a:pt x="17065" y="4113"/>
                  </a:cubicBezTo>
                  <a:cubicBezTo>
                    <a:pt x="18939" y="3660"/>
                    <a:pt x="19993" y="3048"/>
                    <a:pt x="19993" y="2409"/>
                  </a:cubicBezTo>
                  <a:cubicBezTo>
                    <a:pt x="19993" y="1771"/>
                    <a:pt x="18939" y="1158"/>
                    <a:pt x="17065" y="706"/>
                  </a:cubicBezTo>
                  <a:cubicBezTo>
                    <a:pt x="15190" y="254"/>
                    <a:pt x="12648" y="1"/>
                    <a:pt x="9997" y="1"/>
                  </a:cubicBezTo>
                  <a:close/>
                </a:path>
              </a:pathLst>
            </a:custGeom>
            <a:solidFill>
              <a:srgbClr val="2B2E5F">
                <a:alpha val="14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94" name="Google Shape;494;p25"/>
            <p:cNvGrpSpPr/>
            <p:nvPr/>
          </p:nvGrpSpPr>
          <p:grpSpPr>
            <a:xfrm>
              <a:off x="5762758" y="996729"/>
              <a:ext cx="2667919" cy="2698912"/>
              <a:chOff x="5898595" y="1552574"/>
              <a:chExt cx="2766689" cy="2798830"/>
            </a:xfrm>
          </p:grpSpPr>
          <p:sp>
            <p:nvSpPr>
              <p:cNvPr id="495" name="Google Shape;495;p25"/>
              <p:cNvSpPr/>
              <p:nvPr/>
            </p:nvSpPr>
            <p:spPr>
              <a:xfrm>
                <a:off x="5898595" y="1552574"/>
                <a:ext cx="1367999" cy="2025305"/>
              </a:xfrm>
              <a:custGeom>
                <a:avLst/>
                <a:gdLst/>
                <a:ahLst/>
                <a:cxnLst/>
                <a:rect l="l" t="t" r="r" b="b"/>
                <a:pathLst>
                  <a:path w="23959" h="35471" extrusionOk="0">
                    <a:moveTo>
                      <a:pt x="1410" y="1"/>
                    </a:moveTo>
                    <a:cubicBezTo>
                      <a:pt x="1410" y="1"/>
                      <a:pt x="1495" y="3654"/>
                      <a:pt x="657" y="7747"/>
                    </a:cubicBezTo>
                    <a:cubicBezTo>
                      <a:pt x="0" y="10956"/>
                      <a:pt x="1043" y="14341"/>
                      <a:pt x="3596" y="16392"/>
                    </a:cubicBezTo>
                    <a:cubicBezTo>
                      <a:pt x="3730" y="16499"/>
                      <a:pt x="3866" y="16602"/>
                      <a:pt x="4007" y="16703"/>
                    </a:cubicBezTo>
                    <a:cubicBezTo>
                      <a:pt x="5563" y="17817"/>
                      <a:pt x="7566" y="18922"/>
                      <a:pt x="9924" y="19533"/>
                    </a:cubicBezTo>
                    <a:cubicBezTo>
                      <a:pt x="9924" y="19533"/>
                      <a:pt x="9715" y="19550"/>
                      <a:pt x="9346" y="19550"/>
                    </a:cubicBezTo>
                    <a:cubicBezTo>
                      <a:pt x="8107" y="19550"/>
                      <a:pt x="5068" y="19358"/>
                      <a:pt x="2066" y="17689"/>
                    </a:cubicBezTo>
                    <a:lnTo>
                      <a:pt x="2066" y="17689"/>
                    </a:lnTo>
                    <a:cubicBezTo>
                      <a:pt x="2688" y="19135"/>
                      <a:pt x="3440" y="20521"/>
                      <a:pt x="4313" y="21830"/>
                    </a:cubicBezTo>
                    <a:cubicBezTo>
                      <a:pt x="6173" y="24623"/>
                      <a:pt x="9276" y="26401"/>
                      <a:pt x="12630" y="26431"/>
                    </a:cubicBezTo>
                    <a:cubicBezTo>
                      <a:pt x="12672" y="26432"/>
                      <a:pt x="12714" y="26432"/>
                      <a:pt x="12756" y="26432"/>
                    </a:cubicBezTo>
                    <a:cubicBezTo>
                      <a:pt x="13321" y="26432"/>
                      <a:pt x="13884" y="26397"/>
                      <a:pt x="14446" y="26328"/>
                    </a:cubicBezTo>
                    <a:lnTo>
                      <a:pt x="14446" y="26328"/>
                    </a:lnTo>
                    <a:cubicBezTo>
                      <a:pt x="14446" y="26328"/>
                      <a:pt x="12358" y="27242"/>
                      <a:pt x="9395" y="27242"/>
                    </a:cubicBezTo>
                    <a:cubicBezTo>
                      <a:pt x="9253" y="27242"/>
                      <a:pt x="9108" y="27240"/>
                      <a:pt x="8962" y="27236"/>
                    </a:cubicBezTo>
                    <a:lnTo>
                      <a:pt x="8962" y="27236"/>
                    </a:lnTo>
                    <a:cubicBezTo>
                      <a:pt x="10544" y="29735"/>
                      <a:pt x="12074" y="30840"/>
                      <a:pt x="13931" y="31723"/>
                    </a:cubicBezTo>
                    <a:cubicBezTo>
                      <a:pt x="14448" y="31973"/>
                      <a:pt x="15005" y="32166"/>
                      <a:pt x="15597" y="32338"/>
                    </a:cubicBezTo>
                    <a:cubicBezTo>
                      <a:pt x="16288" y="32540"/>
                      <a:pt x="16985" y="32694"/>
                      <a:pt x="17690" y="32832"/>
                    </a:cubicBezTo>
                    <a:cubicBezTo>
                      <a:pt x="19024" y="33095"/>
                      <a:pt x="21959" y="33829"/>
                      <a:pt x="23959" y="35470"/>
                    </a:cubicBezTo>
                    <a:lnTo>
                      <a:pt x="14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6" name="Google Shape;496;p25"/>
              <p:cNvSpPr/>
              <p:nvPr/>
            </p:nvSpPr>
            <p:spPr>
              <a:xfrm>
                <a:off x="6071541" y="1578952"/>
                <a:ext cx="1149258" cy="1799656"/>
              </a:xfrm>
              <a:custGeom>
                <a:avLst/>
                <a:gdLst/>
                <a:ahLst/>
                <a:cxnLst/>
                <a:rect l="l" t="t" r="r" b="b"/>
                <a:pathLst>
                  <a:path w="20128" h="31519" extrusionOk="0">
                    <a:moveTo>
                      <a:pt x="0" y="1"/>
                    </a:moveTo>
                    <a:lnTo>
                      <a:pt x="19983" y="31519"/>
                    </a:lnTo>
                    <a:cubicBezTo>
                      <a:pt x="18425" y="27147"/>
                      <a:pt x="20128" y="24058"/>
                      <a:pt x="20114" y="21356"/>
                    </a:cubicBezTo>
                    <a:cubicBezTo>
                      <a:pt x="20101" y="19589"/>
                      <a:pt x="19805" y="17989"/>
                      <a:pt x="18434" y="15846"/>
                    </a:cubicBezTo>
                    <a:cubicBezTo>
                      <a:pt x="17377" y="18287"/>
                      <a:pt x="15826" y="19692"/>
                      <a:pt x="15729" y="19776"/>
                    </a:cubicBezTo>
                    <a:cubicBezTo>
                      <a:pt x="15971" y="19388"/>
                      <a:pt x="16192" y="18987"/>
                      <a:pt x="16390" y="18575"/>
                    </a:cubicBezTo>
                    <a:cubicBezTo>
                      <a:pt x="17681" y="15886"/>
                      <a:pt x="17438" y="12721"/>
                      <a:pt x="15884" y="10173"/>
                    </a:cubicBezTo>
                    <a:cubicBezTo>
                      <a:pt x="15196" y="9043"/>
                      <a:pt x="14408" y="7975"/>
                      <a:pt x="13530" y="6984"/>
                    </a:cubicBezTo>
                    <a:lnTo>
                      <a:pt x="13530" y="6984"/>
                    </a:lnTo>
                    <a:cubicBezTo>
                      <a:pt x="13788" y="10809"/>
                      <a:pt x="12088" y="13777"/>
                      <a:pt x="12088" y="13777"/>
                    </a:cubicBezTo>
                    <a:cubicBezTo>
                      <a:pt x="12478" y="11716"/>
                      <a:pt x="12347" y="9751"/>
                      <a:pt x="12052" y="8133"/>
                    </a:cubicBezTo>
                    <a:cubicBezTo>
                      <a:pt x="12025" y="7988"/>
                      <a:pt x="11994" y="7843"/>
                      <a:pt x="11960" y="7700"/>
                    </a:cubicBezTo>
                    <a:cubicBezTo>
                      <a:pt x="11297" y="4956"/>
                      <a:pt x="9001" y="2906"/>
                      <a:pt x="6232" y="2350"/>
                    </a:cubicBezTo>
                    <a:cubicBezTo>
                      <a:pt x="2708" y="1643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7" name="Google Shape;497;p25"/>
              <p:cNvSpPr/>
              <p:nvPr/>
            </p:nvSpPr>
            <p:spPr>
              <a:xfrm>
                <a:off x="7449108" y="1822413"/>
                <a:ext cx="1216177" cy="1788408"/>
              </a:xfrm>
              <a:custGeom>
                <a:avLst/>
                <a:gdLst/>
                <a:ahLst/>
                <a:cxnLst/>
                <a:rect l="l" t="t" r="r" b="b"/>
                <a:pathLst>
                  <a:path w="21300" h="31322" extrusionOk="0">
                    <a:moveTo>
                      <a:pt x="20295" y="1"/>
                    </a:moveTo>
                    <a:lnTo>
                      <a:pt x="1" y="31322"/>
                    </a:lnTo>
                    <a:cubicBezTo>
                      <a:pt x="3324" y="28081"/>
                      <a:pt x="6842" y="28338"/>
                      <a:pt x="9290" y="27197"/>
                    </a:cubicBezTo>
                    <a:cubicBezTo>
                      <a:pt x="10891" y="26451"/>
                      <a:pt x="12221" y="25510"/>
                      <a:pt x="13598" y="23374"/>
                    </a:cubicBezTo>
                    <a:lnTo>
                      <a:pt x="13598" y="23374"/>
                    </a:lnTo>
                    <a:cubicBezTo>
                      <a:pt x="13509" y="23376"/>
                      <a:pt x="13421" y="23377"/>
                      <a:pt x="13334" y="23377"/>
                    </a:cubicBezTo>
                    <a:cubicBezTo>
                      <a:pt x="10728" y="23377"/>
                      <a:pt x="8888" y="22549"/>
                      <a:pt x="8888" y="22549"/>
                    </a:cubicBezTo>
                    <a:lnTo>
                      <a:pt x="8888" y="22549"/>
                    </a:lnTo>
                    <a:cubicBezTo>
                      <a:pt x="9405" y="22619"/>
                      <a:pt x="9926" y="22654"/>
                      <a:pt x="10448" y="22655"/>
                    </a:cubicBezTo>
                    <a:cubicBezTo>
                      <a:pt x="10449" y="22655"/>
                      <a:pt x="10450" y="22655"/>
                      <a:pt x="10451" y="22655"/>
                    </a:cubicBezTo>
                    <a:cubicBezTo>
                      <a:pt x="13336" y="22655"/>
                      <a:pt x="16018" y="21144"/>
                      <a:pt x="17635" y="18759"/>
                    </a:cubicBezTo>
                    <a:cubicBezTo>
                      <a:pt x="18399" y="17641"/>
                      <a:pt x="19055" y="16454"/>
                      <a:pt x="19599" y="15214"/>
                    </a:cubicBezTo>
                    <a:lnTo>
                      <a:pt x="19599" y="15214"/>
                    </a:lnTo>
                    <a:cubicBezTo>
                      <a:pt x="17072" y="16590"/>
                      <a:pt x="14526" y="16761"/>
                      <a:pt x="13412" y="16761"/>
                    </a:cubicBezTo>
                    <a:cubicBezTo>
                      <a:pt x="13042" y="16761"/>
                      <a:pt x="12830" y="16742"/>
                      <a:pt x="12830" y="16742"/>
                    </a:cubicBezTo>
                    <a:cubicBezTo>
                      <a:pt x="14862" y="16234"/>
                      <a:pt x="16594" y="15293"/>
                      <a:pt x="17940" y="14349"/>
                    </a:cubicBezTo>
                    <a:cubicBezTo>
                      <a:pt x="18422" y="14010"/>
                      <a:pt x="18865" y="13618"/>
                      <a:pt x="19260" y="13181"/>
                    </a:cubicBezTo>
                    <a:cubicBezTo>
                      <a:pt x="20843" y="11431"/>
                      <a:pt x="21299" y="8966"/>
                      <a:pt x="20730" y="6674"/>
                    </a:cubicBezTo>
                    <a:cubicBezTo>
                      <a:pt x="19886" y="3282"/>
                      <a:pt x="20295" y="1"/>
                      <a:pt x="20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8" name="Google Shape;498;p25"/>
              <p:cNvSpPr/>
              <p:nvPr/>
            </p:nvSpPr>
            <p:spPr>
              <a:xfrm>
                <a:off x="7243332" y="1627713"/>
                <a:ext cx="1414533" cy="2180382"/>
              </a:xfrm>
              <a:custGeom>
                <a:avLst/>
                <a:gdLst/>
                <a:ahLst/>
                <a:cxnLst/>
                <a:rect l="l" t="t" r="r" b="b"/>
                <a:pathLst>
                  <a:path w="24774" h="38187" extrusionOk="0">
                    <a:moveTo>
                      <a:pt x="24774" y="1"/>
                    </a:moveTo>
                    <a:lnTo>
                      <a:pt x="23751" y="696"/>
                    </a:lnTo>
                    <a:cubicBezTo>
                      <a:pt x="21849" y="1987"/>
                      <a:pt x="19743" y="2943"/>
                      <a:pt x="17521" y="3525"/>
                    </a:cubicBezTo>
                    <a:cubicBezTo>
                      <a:pt x="16624" y="3759"/>
                      <a:pt x="15563" y="4107"/>
                      <a:pt x="14190" y="4710"/>
                    </a:cubicBezTo>
                    <a:cubicBezTo>
                      <a:pt x="11673" y="5816"/>
                      <a:pt x="10072" y="8378"/>
                      <a:pt x="9554" y="11079"/>
                    </a:cubicBezTo>
                    <a:cubicBezTo>
                      <a:pt x="9192" y="12958"/>
                      <a:pt x="9020" y="15240"/>
                      <a:pt x="9449" y="17639"/>
                    </a:cubicBezTo>
                    <a:cubicBezTo>
                      <a:pt x="9449" y="17639"/>
                      <a:pt x="7503" y="14175"/>
                      <a:pt x="7844" y="9732"/>
                    </a:cubicBezTo>
                    <a:lnTo>
                      <a:pt x="7844" y="9732"/>
                    </a:lnTo>
                    <a:cubicBezTo>
                      <a:pt x="6790" y="10898"/>
                      <a:pt x="5845" y="12159"/>
                      <a:pt x="5022" y="13499"/>
                    </a:cubicBezTo>
                    <a:cubicBezTo>
                      <a:pt x="3259" y="16353"/>
                      <a:pt x="2938" y="19919"/>
                      <a:pt x="4314" y="22978"/>
                    </a:cubicBezTo>
                    <a:cubicBezTo>
                      <a:pt x="4562" y="23532"/>
                      <a:pt x="4846" y="24068"/>
                      <a:pt x="5165" y="24584"/>
                    </a:cubicBezTo>
                    <a:cubicBezTo>
                      <a:pt x="5165" y="24584"/>
                      <a:pt x="3296" y="22923"/>
                      <a:pt x="2052" y="19980"/>
                    </a:cubicBezTo>
                    <a:cubicBezTo>
                      <a:pt x="441" y="22460"/>
                      <a:pt x="77" y="24316"/>
                      <a:pt x="47" y="26370"/>
                    </a:cubicBezTo>
                    <a:cubicBezTo>
                      <a:pt x="1" y="29509"/>
                      <a:pt x="1949" y="33119"/>
                      <a:pt x="94" y="38186"/>
                    </a:cubicBezTo>
                    <a:lnTo>
                      <a:pt x="21035" y="5786"/>
                    </a:lnTo>
                    <a:lnTo>
                      <a:pt x="247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9" name="Google Shape;499;p25"/>
              <p:cNvSpPr/>
              <p:nvPr/>
            </p:nvSpPr>
            <p:spPr>
              <a:xfrm>
                <a:off x="6998331" y="3641398"/>
                <a:ext cx="586448" cy="136863"/>
              </a:xfrm>
              <a:custGeom>
                <a:avLst/>
                <a:gdLst/>
                <a:ahLst/>
                <a:cxnLst/>
                <a:rect l="l" t="t" r="r" b="b"/>
                <a:pathLst>
                  <a:path w="10271" h="2397" extrusionOk="0">
                    <a:moveTo>
                      <a:pt x="687" y="0"/>
                    </a:moveTo>
                    <a:cubicBezTo>
                      <a:pt x="307" y="0"/>
                      <a:pt x="0" y="307"/>
                      <a:pt x="0" y="687"/>
                    </a:cubicBezTo>
                    <a:lnTo>
                      <a:pt x="0" y="1710"/>
                    </a:lnTo>
                    <a:cubicBezTo>
                      <a:pt x="0" y="2090"/>
                      <a:pt x="307" y="2396"/>
                      <a:pt x="687" y="2396"/>
                    </a:cubicBezTo>
                    <a:lnTo>
                      <a:pt x="9583" y="2396"/>
                    </a:lnTo>
                    <a:cubicBezTo>
                      <a:pt x="9964" y="2396"/>
                      <a:pt x="10270" y="2090"/>
                      <a:pt x="10270" y="1710"/>
                    </a:cubicBezTo>
                    <a:lnTo>
                      <a:pt x="10270" y="687"/>
                    </a:lnTo>
                    <a:cubicBezTo>
                      <a:pt x="10270" y="307"/>
                      <a:pt x="9964" y="0"/>
                      <a:pt x="9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0" name="Google Shape;500;p25"/>
              <p:cNvSpPr/>
              <p:nvPr/>
            </p:nvSpPr>
            <p:spPr>
              <a:xfrm>
                <a:off x="6885908" y="3778202"/>
                <a:ext cx="811298" cy="573202"/>
              </a:xfrm>
              <a:custGeom>
                <a:avLst/>
                <a:gdLst/>
                <a:ahLst/>
                <a:cxnLst/>
                <a:rect l="l" t="t" r="r" b="b"/>
                <a:pathLst>
                  <a:path w="14209" h="10039" extrusionOk="0">
                    <a:moveTo>
                      <a:pt x="3136" y="0"/>
                    </a:moveTo>
                    <a:lnTo>
                      <a:pt x="2816" y="1882"/>
                    </a:lnTo>
                    <a:lnTo>
                      <a:pt x="2332" y="1882"/>
                    </a:lnTo>
                    <a:cubicBezTo>
                      <a:pt x="1502" y="1882"/>
                      <a:pt x="804" y="2506"/>
                      <a:pt x="710" y="3331"/>
                    </a:cubicBezTo>
                    <a:lnTo>
                      <a:pt x="60" y="9052"/>
                    </a:lnTo>
                    <a:cubicBezTo>
                      <a:pt x="0" y="9578"/>
                      <a:pt x="412" y="10039"/>
                      <a:pt x="940" y="10039"/>
                    </a:cubicBezTo>
                    <a:lnTo>
                      <a:pt x="13268" y="10039"/>
                    </a:lnTo>
                    <a:cubicBezTo>
                      <a:pt x="13798" y="10037"/>
                      <a:pt x="14208" y="9578"/>
                      <a:pt x="14148" y="9052"/>
                    </a:cubicBezTo>
                    <a:lnTo>
                      <a:pt x="13498" y="3331"/>
                    </a:lnTo>
                    <a:cubicBezTo>
                      <a:pt x="13404" y="2506"/>
                      <a:pt x="12707" y="1882"/>
                      <a:pt x="11876" y="1882"/>
                    </a:cubicBezTo>
                    <a:lnTo>
                      <a:pt x="11393" y="1882"/>
                    </a:lnTo>
                    <a:lnTo>
                      <a:pt x="110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3"/>
          <p:cNvSpPr/>
          <p:nvPr/>
        </p:nvSpPr>
        <p:spPr>
          <a:xfrm flipH="1">
            <a:off x="5027364" y="1603138"/>
            <a:ext cx="726300" cy="72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3" name="Google Shape;753;p33"/>
          <p:cNvSpPr/>
          <p:nvPr/>
        </p:nvSpPr>
        <p:spPr>
          <a:xfrm flipH="1">
            <a:off x="5500164" y="2455675"/>
            <a:ext cx="726300" cy="72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4" name="Google Shape;754;p33"/>
          <p:cNvSpPr/>
          <p:nvPr/>
        </p:nvSpPr>
        <p:spPr>
          <a:xfrm flipH="1">
            <a:off x="5027364" y="3308213"/>
            <a:ext cx="726300" cy="72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5" name="Google Shape;755;p33"/>
          <p:cNvSpPr/>
          <p:nvPr/>
        </p:nvSpPr>
        <p:spPr>
          <a:xfrm>
            <a:off x="3385751" y="3308213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6" name="Google Shape;756;p33"/>
          <p:cNvSpPr/>
          <p:nvPr/>
        </p:nvSpPr>
        <p:spPr>
          <a:xfrm>
            <a:off x="2912951" y="245567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7" name="Google Shape;757;p33"/>
          <p:cNvSpPr/>
          <p:nvPr/>
        </p:nvSpPr>
        <p:spPr>
          <a:xfrm>
            <a:off x="3385751" y="1603138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8" name="Google Shape;758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How can I benefit from CSP  </a:t>
            </a:r>
            <a:r>
              <a:rPr lang="en-GB"/>
              <a:t> </a:t>
            </a:r>
            <a:endParaRPr lang="en-GB"/>
          </a:p>
        </p:txBody>
      </p:sp>
      <p:grpSp>
        <p:nvGrpSpPr>
          <p:cNvPr id="759" name="Google Shape;759;p33"/>
          <p:cNvGrpSpPr/>
          <p:nvPr/>
        </p:nvGrpSpPr>
        <p:grpSpPr>
          <a:xfrm>
            <a:off x="713138" y="1469000"/>
            <a:ext cx="2073300" cy="830406"/>
            <a:chOff x="715425" y="1327750"/>
            <a:chExt cx="2073300" cy="830406"/>
          </a:xfrm>
        </p:grpSpPr>
        <p:sp>
          <p:nvSpPr>
            <p:cNvPr id="760" name="Google Shape;760;p33"/>
            <p:cNvSpPr/>
            <p:nvPr/>
          </p:nvSpPr>
          <p:spPr>
            <a:xfrm>
              <a:off x="715425" y="1327750"/>
              <a:ext cx="20733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/>
                <a:buNone/>
              </a:pPr>
              <a:r>
                <a:rPr lang="en-US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Certificate I</a:t>
              </a:r>
              <a:endParaRPr lang="en-US"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761" name="Google Shape;761;p33"/>
            <p:cNvSpPr txBox="1"/>
            <p:nvPr/>
          </p:nvSpPr>
          <p:spPr>
            <a:xfrm>
              <a:off x="715425" y="1585456"/>
              <a:ext cx="2073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Signed by the Chief, UNICEF, BCDE and Samagra Shiksha </a:t>
              </a:r>
              <a:endPara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</p:grpSp>
      <p:cxnSp>
        <p:nvCxnSpPr>
          <p:cNvPr id="762" name="Google Shape;762;p33"/>
          <p:cNvCxnSpPr>
            <a:stCxn id="760" idx="3"/>
            <a:endCxn id="757" idx="2"/>
          </p:cNvCxnSpPr>
          <p:nvPr/>
        </p:nvCxnSpPr>
        <p:spPr>
          <a:xfrm>
            <a:off x="2786438" y="1673150"/>
            <a:ext cx="599400" cy="293100"/>
          </a:xfrm>
          <a:prstGeom prst="bentConnector3">
            <a:avLst>
              <a:gd name="adj1" fmla="val 4999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763" name="Google Shape;763;p33"/>
          <p:cNvGrpSpPr/>
          <p:nvPr/>
        </p:nvGrpSpPr>
        <p:grpSpPr>
          <a:xfrm>
            <a:off x="713138" y="2614672"/>
            <a:ext cx="2073300" cy="830481"/>
            <a:chOff x="715425" y="2473422"/>
            <a:chExt cx="2073300" cy="830481"/>
          </a:xfrm>
        </p:grpSpPr>
        <p:sp>
          <p:nvSpPr>
            <p:cNvPr id="764" name="Google Shape;764;p33"/>
            <p:cNvSpPr/>
            <p:nvPr/>
          </p:nvSpPr>
          <p:spPr>
            <a:xfrm>
              <a:off x="715425" y="2473422"/>
              <a:ext cx="20733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Soft Skills </a:t>
              </a:r>
              <a:endParaRPr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765" name="Google Shape;765;p33"/>
            <p:cNvSpPr txBox="1"/>
            <p:nvPr/>
          </p:nvSpPr>
          <p:spPr>
            <a:xfrm>
              <a:off x="715425" y="2731203"/>
              <a:ext cx="2073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Better communication skills and high levels of confidence </a:t>
              </a:r>
              <a:endPara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</p:grpSp>
      <p:cxnSp>
        <p:nvCxnSpPr>
          <p:cNvPr id="766" name="Google Shape;766;p33"/>
          <p:cNvCxnSpPr>
            <a:stCxn id="764" idx="3"/>
            <a:endCxn id="756" idx="2"/>
          </p:cNvCxnSpPr>
          <p:nvPr/>
        </p:nvCxnSpPr>
        <p:spPr>
          <a:xfrm>
            <a:off x="2786438" y="2818822"/>
            <a:ext cx="126600" cy="600"/>
          </a:xfrm>
          <a:prstGeom prst="bentConnector3">
            <a:avLst>
              <a:gd name="adj1" fmla="val 4996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767" name="Google Shape;767;p33"/>
          <p:cNvGrpSpPr/>
          <p:nvPr/>
        </p:nvGrpSpPr>
        <p:grpSpPr>
          <a:xfrm>
            <a:off x="713138" y="3760419"/>
            <a:ext cx="2073300" cy="830481"/>
            <a:chOff x="715425" y="3619169"/>
            <a:chExt cx="2073300" cy="830481"/>
          </a:xfrm>
        </p:grpSpPr>
        <p:sp>
          <p:nvSpPr>
            <p:cNvPr id="768" name="Google Shape;768;p33"/>
            <p:cNvSpPr/>
            <p:nvPr/>
          </p:nvSpPr>
          <p:spPr>
            <a:xfrm>
              <a:off x="715425" y="3619169"/>
              <a:ext cx="20733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Placement</a:t>
              </a:r>
              <a:endParaRPr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769" name="Google Shape;769;p33"/>
            <p:cNvSpPr txBox="1"/>
            <p:nvPr/>
          </p:nvSpPr>
          <p:spPr>
            <a:xfrm>
              <a:off x="715425" y="3876950"/>
              <a:ext cx="2073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To showcase l</a:t>
              </a:r>
              <a:r>
                <a: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eadership qualities and team work skills</a:t>
              </a:r>
              <a:r>
                <a: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 </a:t>
              </a:r>
              <a:endParaRPr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</p:grpSp>
      <p:cxnSp>
        <p:nvCxnSpPr>
          <p:cNvPr id="770" name="Google Shape;770;p33"/>
          <p:cNvCxnSpPr>
            <a:stCxn id="768" idx="3"/>
            <a:endCxn id="755" idx="2"/>
          </p:cNvCxnSpPr>
          <p:nvPr/>
        </p:nvCxnSpPr>
        <p:spPr>
          <a:xfrm rot="10800000" flipH="1">
            <a:off x="2786438" y="3671469"/>
            <a:ext cx="599400" cy="293100"/>
          </a:xfrm>
          <a:prstGeom prst="bentConnector3">
            <a:avLst>
              <a:gd name="adj1" fmla="val 4999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771" name="Google Shape;771;p33"/>
          <p:cNvGrpSpPr/>
          <p:nvPr/>
        </p:nvGrpSpPr>
        <p:grpSpPr>
          <a:xfrm>
            <a:off x="6362951" y="1469000"/>
            <a:ext cx="2067912" cy="830406"/>
            <a:chOff x="6365238" y="1327750"/>
            <a:chExt cx="2067912" cy="830406"/>
          </a:xfrm>
        </p:grpSpPr>
        <p:sp>
          <p:nvSpPr>
            <p:cNvPr id="772" name="Google Shape;772;p33"/>
            <p:cNvSpPr/>
            <p:nvPr/>
          </p:nvSpPr>
          <p:spPr>
            <a:xfrm flipH="1">
              <a:off x="6365250" y="1327750"/>
              <a:ext cx="20679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Certificate II</a:t>
              </a:r>
              <a:endParaRPr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773" name="Google Shape;773;p33"/>
            <p:cNvSpPr txBox="1"/>
            <p:nvPr/>
          </p:nvSpPr>
          <p:spPr>
            <a:xfrm flipH="1">
              <a:off x="6365238" y="1585456"/>
              <a:ext cx="2067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 GoI - </a:t>
              </a:r>
              <a:r>
                <a: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by registering in Vidyanjali portal 2.0</a:t>
              </a:r>
              <a:endPara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</p:grpSp>
      <p:cxnSp>
        <p:nvCxnSpPr>
          <p:cNvPr id="774" name="Google Shape;774;p33"/>
          <p:cNvCxnSpPr>
            <a:stCxn id="772" idx="3"/>
            <a:endCxn id="752" idx="2"/>
          </p:cNvCxnSpPr>
          <p:nvPr/>
        </p:nvCxnSpPr>
        <p:spPr>
          <a:xfrm flipH="1">
            <a:off x="5753663" y="1673150"/>
            <a:ext cx="609300" cy="293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775" name="Google Shape;775;p33"/>
          <p:cNvGrpSpPr/>
          <p:nvPr/>
        </p:nvGrpSpPr>
        <p:grpSpPr>
          <a:xfrm>
            <a:off x="6357674" y="2614672"/>
            <a:ext cx="2456180" cy="830481"/>
            <a:chOff x="6359962" y="2473422"/>
            <a:chExt cx="2456180" cy="830481"/>
          </a:xfrm>
        </p:grpSpPr>
        <p:sp>
          <p:nvSpPr>
            <p:cNvPr id="776" name="Google Shape;776;p33"/>
            <p:cNvSpPr/>
            <p:nvPr/>
          </p:nvSpPr>
          <p:spPr>
            <a:xfrm flipH="1">
              <a:off x="6359962" y="2473422"/>
              <a:ext cx="2456180" cy="408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Study Abroad</a:t>
              </a:r>
              <a:endParaRPr lang="en-US"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777" name="Google Shape;777;p33"/>
            <p:cNvSpPr txBox="1"/>
            <p:nvPr/>
          </p:nvSpPr>
          <p:spPr>
            <a:xfrm flipH="1">
              <a:off x="6359962" y="2731203"/>
              <a:ext cx="2067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Display CSP as Service Learning Program    </a:t>
              </a:r>
              <a:endPara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</p:grpSp>
      <p:cxnSp>
        <p:nvCxnSpPr>
          <p:cNvPr id="778" name="Google Shape;778;p33"/>
          <p:cNvCxnSpPr>
            <a:stCxn id="776" idx="3"/>
            <a:endCxn id="753" idx="2"/>
          </p:cNvCxnSpPr>
          <p:nvPr/>
        </p:nvCxnSpPr>
        <p:spPr>
          <a:xfrm rot="10800000">
            <a:off x="6226175" y="2818765"/>
            <a:ext cx="131445" cy="635"/>
          </a:xfrm>
          <a:prstGeom prst="bentConnector3">
            <a:avLst>
              <a:gd name="adj1" fmla="val 4975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779" name="Google Shape;779;p33"/>
          <p:cNvGrpSpPr/>
          <p:nvPr/>
        </p:nvGrpSpPr>
        <p:grpSpPr>
          <a:xfrm>
            <a:off x="6357824" y="3760419"/>
            <a:ext cx="2067912" cy="830481"/>
            <a:chOff x="6360112" y="3619169"/>
            <a:chExt cx="2067912" cy="830481"/>
          </a:xfrm>
        </p:grpSpPr>
        <p:sp>
          <p:nvSpPr>
            <p:cNvPr id="780" name="Google Shape;780;p33"/>
            <p:cNvSpPr/>
            <p:nvPr/>
          </p:nvSpPr>
          <p:spPr>
            <a:xfrm flipH="1">
              <a:off x="6360123" y="3619169"/>
              <a:ext cx="20679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CV/resume</a:t>
              </a:r>
              <a:endParaRPr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781" name="Google Shape;781;p33"/>
            <p:cNvSpPr txBox="1"/>
            <p:nvPr/>
          </p:nvSpPr>
          <p:spPr>
            <a:xfrm flipH="1">
              <a:off x="6360112" y="3876950"/>
              <a:ext cx="2067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Field experience - to describe proble solving and organizational skills</a:t>
              </a:r>
              <a:endParaRPr lang="en-US" altLang="en-GB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</p:grpSp>
      <p:cxnSp>
        <p:nvCxnSpPr>
          <p:cNvPr id="782" name="Google Shape;782;p33"/>
          <p:cNvCxnSpPr>
            <a:stCxn id="780" idx="3"/>
            <a:endCxn id="754" idx="2"/>
          </p:cNvCxnSpPr>
          <p:nvPr/>
        </p:nvCxnSpPr>
        <p:spPr>
          <a:xfrm rot="10800000">
            <a:off x="5753636" y="3671469"/>
            <a:ext cx="604200" cy="2931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783" name="Google Shape;783;p33"/>
          <p:cNvGrpSpPr/>
          <p:nvPr/>
        </p:nvGrpSpPr>
        <p:grpSpPr>
          <a:xfrm>
            <a:off x="4111824" y="2010665"/>
            <a:ext cx="915226" cy="2593242"/>
            <a:chOff x="6905619" y="818344"/>
            <a:chExt cx="1280216" cy="3627419"/>
          </a:xfrm>
        </p:grpSpPr>
        <p:sp>
          <p:nvSpPr>
            <p:cNvPr id="784" name="Google Shape;784;p33"/>
            <p:cNvSpPr/>
            <p:nvPr/>
          </p:nvSpPr>
          <p:spPr>
            <a:xfrm>
              <a:off x="6905619" y="4137203"/>
              <a:ext cx="1280216" cy="308561"/>
            </a:xfrm>
            <a:custGeom>
              <a:avLst/>
              <a:gdLst/>
              <a:ahLst/>
              <a:cxnLst/>
              <a:rect l="l" t="t" r="r" b="b"/>
              <a:pathLst>
                <a:path w="19994" h="4819" extrusionOk="0">
                  <a:moveTo>
                    <a:pt x="9997" y="1"/>
                  </a:moveTo>
                  <a:cubicBezTo>
                    <a:pt x="7346" y="1"/>
                    <a:pt x="4804" y="254"/>
                    <a:pt x="2928" y="706"/>
                  </a:cubicBezTo>
                  <a:cubicBezTo>
                    <a:pt x="1054" y="1158"/>
                    <a:pt x="1" y="1771"/>
                    <a:pt x="1" y="2409"/>
                  </a:cubicBezTo>
                  <a:cubicBezTo>
                    <a:pt x="1" y="3048"/>
                    <a:pt x="1054" y="3660"/>
                    <a:pt x="2928" y="4113"/>
                  </a:cubicBezTo>
                  <a:cubicBezTo>
                    <a:pt x="4804" y="4565"/>
                    <a:pt x="7346" y="4819"/>
                    <a:pt x="9997" y="4819"/>
                  </a:cubicBezTo>
                  <a:cubicBezTo>
                    <a:pt x="12648" y="4819"/>
                    <a:pt x="15190" y="4565"/>
                    <a:pt x="17065" y="4113"/>
                  </a:cubicBezTo>
                  <a:cubicBezTo>
                    <a:pt x="18939" y="3660"/>
                    <a:pt x="19993" y="3048"/>
                    <a:pt x="19993" y="2409"/>
                  </a:cubicBezTo>
                  <a:cubicBezTo>
                    <a:pt x="19993" y="1771"/>
                    <a:pt x="18939" y="1158"/>
                    <a:pt x="17065" y="706"/>
                  </a:cubicBezTo>
                  <a:cubicBezTo>
                    <a:pt x="15190" y="254"/>
                    <a:pt x="12648" y="1"/>
                    <a:pt x="9997" y="1"/>
                  </a:cubicBezTo>
                  <a:close/>
                </a:path>
              </a:pathLst>
            </a:custGeom>
            <a:solidFill>
              <a:srgbClr val="2B2E5F">
                <a:alpha val="14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7028366" y="1563858"/>
              <a:ext cx="484579" cy="1509059"/>
            </a:xfrm>
            <a:custGeom>
              <a:avLst/>
              <a:gdLst/>
              <a:ahLst/>
              <a:cxnLst/>
              <a:rect l="l" t="t" r="r" b="b"/>
              <a:pathLst>
                <a:path w="7568" h="23568" extrusionOk="0">
                  <a:moveTo>
                    <a:pt x="1312" y="0"/>
                  </a:moveTo>
                  <a:cubicBezTo>
                    <a:pt x="783" y="1628"/>
                    <a:pt x="364" y="3364"/>
                    <a:pt x="146" y="5167"/>
                  </a:cubicBezTo>
                  <a:cubicBezTo>
                    <a:pt x="1" y="6360"/>
                    <a:pt x="408" y="7552"/>
                    <a:pt x="1267" y="8392"/>
                  </a:cubicBezTo>
                  <a:lnTo>
                    <a:pt x="5448" y="12480"/>
                  </a:lnTo>
                  <a:lnTo>
                    <a:pt x="5448" y="12480"/>
                  </a:lnTo>
                  <a:lnTo>
                    <a:pt x="36" y="9402"/>
                  </a:lnTo>
                  <a:lnTo>
                    <a:pt x="36" y="9424"/>
                  </a:lnTo>
                  <a:cubicBezTo>
                    <a:pt x="53" y="9805"/>
                    <a:pt x="93" y="10184"/>
                    <a:pt x="155" y="10559"/>
                  </a:cubicBezTo>
                  <a:cubicBezTo>
                    <a:pt x="157" y="10568"/>
                    <a:pt x="158" y="10577"/>
                    <a:pt x="159" y="10586"/>
                  </a:cubicBezTo>
                  <a:cubicBezTo>
                    <a:pt x="441" y="12306"/>
                    <a:pt x="1387" y="15663"/>
                    <a:pt x="4528" y="18913"/>
                  </a:cubicBezTo>
                  <a:cubicBezTo>
                    <a:pt x="4528" y="18913"/>
                    <a:pt x="6150" y="20459"/>
                    <a:pt x="6582" y="22762"/>
                  </a:cubicBezTo>
                  <a:cubicBezTo>
                    <a:pt x="6632" y="23027"/>
                    <a:pt x="6665" y="23297"/>
                    <a:pt x="6680" y="23567"/>
                  </a:cubicBezTo>
                  <a:lnTo>
                    <a:pt x="7448" y="23567"/>
                  </a:lnTo>
                  <a:lnTo>
                    <a:pt x="7567" y="804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7569173" y="818473"/>
              <a:ext cx="466010" cy="1314536"/>
            </a:xfrm>
            <a:custGeom>
              <a:avLst/>
              <a:gdLst/>
              <a:ahLst/>
              <a:cxnLst/>
              <a:rect l="l" t="t" r="r" b="b"/>
              <a:pathLst>
                <a:path w="7278" h="20530" extrusionOk="0">
                  <a:moveTo>
                    <a:pt x="0" y="1"/>
                  </a:moveTo>
                  <a:lnTo>
                    <a:pt x="157" y="20529"/>
                  </a:lnTo>
                  <a:lnTo>
                    <a:pt x="7278" y="15009"/>
                  </a:lnTo>
                  <a:cubicBezTo>
                    <a:pt x="7053" y="13854"/>
                    <a:pt x="6752" y="12714"/>
                    <a:pt x="6380" y="11598"/>
                  </a:cubicBezTo>
                  <a:lnTo>
                    <a:pt x="2266" y="15009"/>
                  </a:lnTo>
                  <a:lnTo>
                    <a:pt x="5639" y="9559"/>
                  </a:lnTo>
                  <a:cubicBezTo>
                    <a:pt x="5342" y="8830"/>
                    <a:pt x="5023" y="8127"/>
                    <a:pt x="4699" y="7456"/>
                  </a:cubicBezTo>
                  <a:lnTo>
                    <a:pt x="2330" y="11094"/>
                  </a:lnTo>
                  <a:lnTo>
                    <a:pt x="3638" y="8153"/>
                  </a:lnTo>
                  <a:cubicBezTo>
                    <a:pt x="4071" y="7181"/>
                    <a:pt x="4009" y="6061"/>
                    <a:pt x="3484" y="5135"/>
                  </a:cubicBezTo>
                  <a:cubicBezTo>
                    <a:pt x="1688" y="197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7130560" y="818344"/>
              <a:ext cx="391607" cy="1180201"/>
            </a:xfrm>
            <a:custGeom>
              <a:avLst/>
              <a:gdLst/>
              <a:ahLst/>
              <a:cxnLst/>
              <a:rect l="l" t="t" r="r" b="b"/>
              <a:pathLst>
                <a:path w="6116" h="18432" extrusionOk="0">
                  <a:moveTo>
                    <a:pt x="6115" y="1"/>
                  </a:moveTo>
                  <a:cubicBezTo>
                    <a:pt x="6115" y="1"/>
                    <a:pt x="4432" y="1974"/>
                    <a:pt x="2633" y="5141"/>
                  </a:cubicBezTo>
                  <a:cubicBezTo>
                    <a:pt x="2107" y="6066"/>
                    <a:pt x="2046" y="7186"/>
                    <a:pt x="2478" y="8158"/>
                  </a:cubicBezTo>
                  <a:lnTo>
                    <a:pt x="3786" y="11096"/>
                  </a:lnTo>
                  <a:lnTo>
                    <a:pt x="1415" y="7458"/>
                  </a:lnTo>
                  <a:cubicBezTo>
                    <a:pt x="1092" y="8130"/>
                    <a:pt x="390" y="9623"/>
                    <a:pt x="1" y="10711"/>
                  </a:cubicBezTo>
                  <a:lnTo>
                    <a:pt x="5979" y="1843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7579930" y="1837335"/>
              <a:ext cx="483426" cy="1235203"/>
            </a:xfrm>
            <a:custGeom>
              <a:avLst/>
              <a:gdLst/>
              <a:ahLst/>
              <a:cxnLst/>
              <a:rect l="l" t="t" r="r" b="b"/>
              <a:pathLst>
                <a:path w="7550" h="19291" extrusionOk="0">
                  <a:moveTo>
                    <a:pt x="7272" y="0"/>
                  </a:moveTo>
                  <a:lnTo>
                    <a:pt x="0" y="5634"/>
                  </a:lnTo>
                  <a:lnTo>
                    <a:pt x="97" y="19291"/>
                  </a:lnTo>
                  <a:lnTo>
                    <a:pt x="865" y="19291"/>
                  </a:lnTo>
                  <a:cubicBezTo>
                    <a:pt x="876" y="19021"/>
                    <a:pt x="913" y="18755"/>
                    <a:pt x="962" y="18491"/>
                  </a:cubicBezTo>
                  <a:lnTo>
                    <a:pt x="962" y="18485"/>
                  </a:lnTo>
                  <a:cubicBezTo>
                    <a:pt x="1394" y="16187"/>
                    <a:pt x="3017" y="14641"/>
                    <a:pt x="3017" y="14641"/>
                  </a:cubicBezTo>
                  <a:cubicBezTo>
                    <a:pt x="5374" y="12203"/>
                    <a:pt x="6494" y="9711"/>
                    <a:pt x="7023" y="7883"/>
                  </a:cubicBezTo>
                  <a:cubicBezTo>
                    <a:pt x="7172" y="7368"/>
                    <a:pt x="7291" y="6844"/>
                    <a:pt x="7379" y="6315"/>
                  </a:cubicBezTo>
                  <a:cubicBezTo>
                    <a:pt x="7385" y="6299"/>
                    <a:pt x="7391" y="6299"/>
                    <a:pt x="7391" y="6288"/>
                  </a:cubicBezTo>
                  <a:cubicBezTo>
                    <a:pt x="7493" y="5651"/>
                    <a:pt x="7504" y="5244"/>
                    <a:pt x="7510" y="5153"/>
                  </a:cubicBezTo>
                  <a:lnTo>
                    <a:pt x="7510" y="5137"/>
                  </a:lnTo>
                  <a:lnTo>
                    <a:pt x="2098" y="8208"/>
                  </a:lnTo>
                  <a:lnTo>
                    <a:pt x="6901" y="3513"/>
                  </a:lnTo>
                  <a:cubicBezTo>
                    <a:pt x="7322" y="3103"/>
                    <a:pt x="7550" y="2526"/>
                    <a:pt x="7500" y="1940"/>
                  </a:cubicBezTo>
                  <a:lnTo>
                    <a:pt x="7499" y="1931"/>
                  </a:lnTo>
                  <a:cubicBezTo>
                    <a:pt x="7483" y="1681"/>
                    <a:pt x="7456" y="1427"/>
                    <a:pt x="7428" y="1179"/>
                  </a:cubicBezTo>
                  <a:cubicBezTo>
                    <a:pt x="7412" y="1006"/>
                    <a:pt x="7391" y="833"/>
                    <a:pt x="7364" y="660"/>
                  </a:cubicBezTo>
                  <a:cubicBezTo>
                    <a:pt x="7342" y="481"/>
                    <a:pt x="7321" y="303"/>
                    <a:pt x="7288" y="125"/>
                  </a:cubicBezTo>
                  <a:cubicBezTo>
                    <a:pt x="7283" y="82"/>
                    <a:pt x="7277" y="38"/>
                    <a:pt x="7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7133185" y="3072494"/>
              <a:ext cx="825091" cy="1219003"/>
            </a:xfrm>
            <a:custGeom>
              <a:avLst/>
              <a:gdLst/>
              <a:ahLst/>
              <a:cxnLst/>
              <a:rect l="l" t="t" r="r" b="b"/>
              <a:pathLst>
                <a:path w="12886" h="19038" extrusionOk="0">
                  <a:moveTo>
                    <a:pt x="2483" y="1"/>
                  </a:moveTo>
                  <a:cubicBezTo>
                    <a:pt x="2147" y="1"/>
                    <a:pt x="1875" y="273"/>
                    <a:pt x="1875" y="609"/>
                  </a:cubicBezTo>
                  <a:lnTo>
                    <a:pt x="1875" y="2688"/>
                  </a:lnTo>
                  <a:cubicBezTo>
                    <a:pt x="1875" y="3024"/>
                    <a:pt x="2147" y="3296"/>
                    <a:pt x="2483" y="3296"/>
                  </a:cubicBezTo>
                  <a:lnTo>
                    <a:pt x="3147" y="3296"/>
                  </a:lnTo>
                  <a:lnTo>
                    <a:pt x="3147" y="5395"/>
                  </a:lnTo>
                  <a:lnTo>
                    <a:pt x="230" y="10047"/>
                  </a:lnTo>
                  <a:cubicBezTo>
                    <a:pt x="1" y="10411"/>
                    <a:pt x="14" y="10877"/>
                    <a:pt x="264" y="11227"/>
                  </a:cubicBezTo>
                  <a:lnTo>
                    <a:pt x="5577" y="18703"/>
                  </a:lnTo>
                  <a:cubicBezTo>
                    <a:pt x="5677" y="18844"/>
                    <a:pt x="5811" y="18959"/>
                    <a:pt x="5966" y="19037"/>
                  </a:cubicBezTo>
                  <a:lnTo>
                    <a:pt x="5966" y="10806"/>
                  </a:lnTo>
                  <a:cubicBezTo>
                    <a:pt x="5588" y="10590"/>
                    <a:pt x="5402" y="10146"/>
                    <a:pt x="5514" y="9725"/>
                  </a:cubicBezTo>
                  <a:cubicBezTo>
                    <a:pt x="5625" y="9303"/>
                    <a:pt x="6007" y="9009"/>
                    <a:pt x="6443" y="9009"/>
                  </a:cubicBezTo>
                  <a:cubicBezTo>
                    <a:pt x="6880" y="9009"/>
                    <a:pt x="7261" y="9303"/>
                    <a:pt x="7372" y="9725"/>
                  </a:cubicBezTo>
                  <a:cubicBezTo>
                    <a:pt x="7484" y="10146"/>
                    <a:pt x="7298" y="10590"/>
                    <a:pt x="6919" y="10806"/>
                  </a:cubicBezTo>
                  <a:lnTo>
                    <a:pt x="6919" y="19037"/>
                  </a:lnTo>
                  <a:cubicBezTo>
                    <a:pt x="7075" y="18959"/>
                    <a:pt x="7209" y="18844"/>
                    <a:pt x="7308" y="18703"/>
                  </a:cubicBezTo>
                  <a:lnTo>
                    <a:pt x="12623" y="11227"/>
                  </a:lnTo>
                  <a:cubicBezTo>
                    <a:pt x="12872" y="10877"/>
                    <a:pt x="12885" y="10411"/>
                    <a:pt x="12657" y="10047"/>
                  </a:cubicBezTo>
                  <a:lnTo>
                    <a:pt x="9738" y="5395"/>
                  </a:lnTo>
                  <a:lnTo>
                    <a:pt x="9738" y="3296"/>
                  </a:lnTo>
                  <a:lnTo>
                    <a:pt x="10403" y="3296"/>
                  </a:lnTo>
                  <a:cubicBezTo>
                    <a:pt x="10739" y="3296"/>
                    <a:pt x="11011" y="3024"/>
                    <a:pt x="11011" y="2688"/>
                  </a:cubicBezTo>
                  <a:lnTo>
                    <a:pt x="11011" y="609"/>
                  </a:lnTo>
                  <a:cubicBezTo>
                    <a:pt x="11011" y="273"/>
                    <a:pt x="10739" y="1"/>
                    <a:pt x="10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90" name="Google Shape;790;p33"/>
          <p:cNvGrpSpPr/>
          <p:nvPr/>
        </p:nvGrpSpPr>
        <p:grpSpPr>
          <a:xfrm>
            <a:off x="5213109" y="3494062"/>
            <a:ext cx="354615" cy="354615"/>
            <a:chOff x="3894815" y="2915738"/>
            <a:chExt cx="354615" cy="354615"/>
          </a:xfrm>
        </p:grpSpPr>
        <p:sp>
          <p:nvSpPr>
            <p:cNvPr id="791" name="Google Shape;791;p33"/>
            <p:cNvSpPr/>
            <p:nvPr/>
          </p:nvSpPr>
          <p:spPr>
            <a:xfrm>
              <a:off x="3901490" y="3124885"/>
              <a:ext cx="347940" cy="83138"/>
            </a:xfrm>
            <a:custGeom>
              <a:avLst/>
              <a:gdLst/>
              <a:ahLst/>
              <a:cxnLst/>
              <a:rect l="l" t="t" r="r" b="b"/>
              <a:pathLst>
                <a:path w="11103" h="2653" extrusionOk="0">
                  <a:moveTo>
                    <a:pt x="9073" y="1"/>
                  </a:moveTo>
                  <a:cubicBezTo>
                    <a:pt x="8363" y="1"/>
                    <a:pt x="7788" y="576"/>
                    <a:pt x="7788" y="1285"/>
                  </a:cubicBezTo>
                  <a:lnTo>
                    <a:pt x="7788" y="1326"/>
                  </a:lnTo>
                  <a:lnTo>
                    <a:pt x="1720" y="1326"/>
                  </a:lnTo>
                  <a:cubicBezTo>
                    <a:pt x="1457" y="1326"/>
                    <a:pt x="1204" y="1431"/>
                    <a:pt x="1017" y="1617"/>
                  </a:cubicBezTo>
                  <a:lnTo>
                    <a:pt x="79" y="2556"/>
                  </a:lnTo>
                  <a:cubicBezTo>
                    <a:pt x="51" y="2585"/>
                    <a:pt x="24" y="2618"/>
                    <a:pt x="0" y="2652"/>
                  </a:cubicBezTo>
                  <a:lnTo>
                    <a:pt x="10905" y="2652"/>
                  </a:lnTo>
                  <a:cubicBezTo>
                    <a:pt x="10888" y="2629"/>
                    <a:pt x="10880" y="2603"/>
                    <a:pt x="10863" y="2581"/>
                  </a:cubicBezTo>
                  <a:lnTo>
                    <a:pt x="10354" y="1990"/>
                  </a:lnTo>
                  <a:lnTo>
                    <a:pt x="10771" y="1990"/>
                  </a:lnTo>
                  <a:cubicBezTo>
                    <a:pt x="10954" y="1990"/>
                    <a:pt x="11103" y="1841"/>
                    <a:pt x="11103" y="1659"/>
                  </a:cubicBezTo>
                  <a:lnTo>
                    <a:pt x="11103" y="1286"/>
                  </a:lnTo>
                  <a:cubicBezTo>
                    <a:pt x="11103" y="576"/>
                    <a:pt x="10528" y="1"/>
                    <a:pt x="9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3894815" y="3228769"/>
              <a:ext cx="354615" cy="41585"/>
            </a:xfrm>
            <a:custGeom>
              <a:avLst/>
              <a:gdLst/>
              <a:ahLst/>
              <a:cxnLst/>
              <a:rect l="l" t="t" r="r" b="b"/>
              <a:pathLst>
                <a:path w="11316" h="1327" extrusionOk="0">
                  <a:moveTo>
                    <a:pt x="1" y="1"/>
                  </a:moveTo>
                  <a:lnTo>
                    <a:pt x="1" y="332"/>
                  </a:lnTo>
                  <a:cubicBezTo>
                    <a:pt x="1" y="881"/>
                    <a:pt x="446" y="1327"/>
                    <a:pt x="995" y="1327"/>
                  </a:cubicBezTo>
                  <a:lnTo>
                    <a:pt x="10321" y="1327"/>
                  </a:lnTo>
                  <a:cubicBezTo>
                    <a:pt x="10870" y="1327"/>
                    <a:pt x="11316" y="881"/>
                    <a:pt x="11316" y="332"/>
                  </a:cubicBezTo>
                  <a:lnTo>
                    <a:pt x="113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3915623" y="2915738"/>
              <a:ext cx="313062" cy="126071"/>
            </a:xfrm>
            <a:custGeom>
              <a:avLst/>
              <a:gdLst/>
              <a:ahLst/>
              <a:cxnLst/>
              <a:rect l="l" t="t" r="r" b="b"/>
              <a:pathLst>
                <a:path w="9990" h="4023" extrusionOk="0">
                  <a:moveTo>
                    <a:pt x="995" y="1"/>
                  </a:moveTo>
                  <a:cubicBezTo>
                    <a:pt x="445" y="1"/>
                    <a:pt x="0" y="445"/>
                    <a:pt x="0" y="996"/>
                  </a:cubicBezTo>
                  <a:lnTo>
                    <a:pt x="0" y="4023"/>
                  </a:lnTo>
                  <a:lnTo>
                    <a:pt x="9989" y="4023"/>
                  </a:lnTo>
                  <a:lnTo>
                    <a:pt x="9989" y="996"/>
                  </a:lnTo>
                  <a:cubicBezTo>
                    <a:pt x="9988" y="445"/>
                    <a:pt x="9544" y="1"/>
                    <a:pt x="8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3915623" y="3062586"/>
              <a:ext cx="313062" cy="41585"/>
            </a:xfrm>
            <a:custGeom>
              <a:avLst/>
              <a:gdLst/>
              <a:ahLst/>
              <a:cxnLst/>
              <a:rect l="l" t="t" r="r" b="b"/>
              <a:pathLst>
                <a:path w="9990" h="1327" extrusionOk="0">
                  <a:moveTo>
                    <a:pt x="0" y="0"/>
                  </a:moveTo>
                  <a:lnTo>
                    <a:pt x="0" y="331"/>
                  </a:lnTo>
                  <a:cubicBezTo>
                    <a:pt x="0" y="880"/>
                    <a:pt x="445" y="1326"/>
                    <a:pt x="995" y="1326"/>
                  </a:cubicBezTo>
                  <a:lnTo>
                    <a:pt x="8995" y="1326"/>
                  </a:lnTo>
                  <a:cubicBezTo>
                    <a:pt x="9544" y="1326"/>
                    <a:pt x="9989" y="880"/>
                    <a:pt x="9989" y="331"/>
                  </a:cubicBezTo>
                  <a:lnTo>
                    <a:pt x="99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3996380" y="3124885"/>
              <a:ext cx="151548" cy="20839"/>
            </a:xfrm>
            <a:custGeom>
              <a:avLst/>
              <a:gdLst/>
              <a:ahLst/>
              <a:cxnLst/>
              <a:rect l="l" t="t" r="r" b="b"/>
              <a:pathLst>
                <a:path w="4836" h="665" extrusionOk="0">
                  <a:moveTo>
                    <a:pt x="202" y="1"/>
                  </a:moveTo>
                  <a:lnTo>
                    <a:pt x="110" y="184"/>
                  </a:lnTo>
                  <a:cubicBezTo>
                    <a:pt x="0" y="404"/>
                    <a:pt x="160" y="663"/>
                    <a:pt x="406" y="664"/>
                  </a:cubicBezTo>
                  <a:lnTo>
                    <a:pt x="4428" y="664"/>
                  </a:lnTo>
                  <a:cubicBezTo>
                    <a:pt x="4675" y="663"/>
                    <a:pt x="4835" y="404"/>
                    <a:pt x="4725" y="184"/>
                  </a:cubicBezTo>
                  <a:lnTo>
                    <a:pt x="46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96" name="Google Shape;796;p33"/>
          <p:cNvGrpSpPr/>
          <p:nvPr/>
        </p:nvGrpSpPr>
        <p:grpSpPr>
          <a:xfrm>
            <a:off x="3571515" y="3494024"/>
            <a:ext cx="354615" cy="354615"/>
            <a:chOff x="3370820" y="2915738"/>
            <a:chExt cx="354615" cy="354615"/>
          </a:xfrm>
        </p:grpSpPr>
        <p:sp>
          <p:nvSpPr>
            <p:cNvPr id="797" name="Google Shape;797;p33"/>
            <p:cNvSpPr/>
            <p:nvPr/>
          </p:nvSpPr>
          <p:spPr>
            <a:xfrm>
              <a:off x="3663105" y="2915738"/>
              <a:ext cx="62330" cy="271508"/>
            </a:xfrm>
            <a:custGeom>
              <a:avLst/>
              <a:gdLst/>
              <a:ahLst/>
              <a:cxnLst/>
              <a:rect l="l" t="t" r="r" b="b"/>
              <a:pathLst>
                <a:path w="1989" h="8664" extrusionOk="0">
                  <a:moveTo>
                    <a:pt x="1326" y="2011"/>
                  </a:moveTo>
                  <a:lnTo>
                    <a:pt x="1326" y="2675"/>
                  </a:lnTo>
                  <a:lnTo>
                    <a:pt x="663" y="2675"/>
                  </a:lnTo>
                  <a:lnTo>
                    <a:pt x="663" y="2011"/>
                  </a:lnTo>
                  <a:close/>
                  <a:moveTo>
                    <a:pt x="994" y="0"/>
                  </a:moveTo>
                  <a:cubicBezTo>
                    <a:pt x="976" y="0"/>
                    <a:pt x="957" y="1"/>
                    <a:pt x="939" y="2"/>
                  </a:cubicBezTo>
                  <a:cubicBezTo>
                    <a:pt x="422" y="31"/>
                    <a:pt x="0" y="494"/>
                    <a:pt x="0" y="1011"/>
                  </a:cubicBezTo>
                  <a:lnTo>
                    <a:pt x="0" y="8664"/>
                  </a:lnTo>
                  <a:lnTo>
                    <a:pt x="1989" y="8664"/>
                  </a:lnTo>
                  <a:lnTo>
                    <a:pt x="1989" y="996"/>
                  </a:lnTo>
                  <a:cubicBezTo>
                    <a:pt x="1989" y="443"/>
                    <a:pt x="1539" y="0"/>
                    <a:pt x="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663105" y="3207992"/>
              <a:ext cx="62299" cy="62362"/>
            </a:xfrm>
            <a:custGeom>
              <a:avLst/>
              <a:gdLst/>
              <a:ahLst/>
              <a:cxnLst/>
              <a:rect l="l" t="t" r="r" b="b"/>
              <a:pathLst>
                <a:path w="1988" h="1990" extrusionOk="0">
                  <a:moveTo>
                    <a:pt x="0" y="0"/>
                  </a:moveTo>
                  <a:lnTo>
                    <a:pt x="0" y="19"/>
                  </a:lnTo>
                  <a:cubicBezTo>
                    <a:pt x="0" y="277"/>
                    <a:pt x="60" y="530"/>
                    <a:pt x="174" y="761"/>
                  </a:cubicBezTo>
                  <a:lnTo>
                    <a:pt x="697" y="1806"/>
                  </a:lnTo>
                  <a:cubicBezTo>
                    <a:pt x="758" y="1928"/>
                    <a:pt x="876" y="1989"/>
                    <a:pt x="993" y="1989"/>
                  </a:cubicBezTo>
                  <a:cubicBezTo>
                    <a:pt x="1111" y="1989"/>
                    <a:pt x="1229" y="1928"/>
                    <a:pt x="1290" y="1806"/>
                  </a:cubicBezTo>
                  <a:lnTo>
                    <a:pt x="1813" y="760"/>
                  </a:lnTo>
                  <a:cubicBezTo>
                    <a:pt x="1927" y="530"/>
                    <a:pt x="1988" y="277"/>
                    <a:pt x="1988" y="19"/>
                  </a:cubicBezTo>
                  <a:lnTo>
                    <a:pt x="1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3370820" y="3061865"/>
              <a:ext cx="146879" cy="83796"/>
            </a:xfrm>
            <a:custGeom>
              <a:avLst/>
              <a:gdLst/>
              <a:ahLst/>
              <a:cxnLst/>
              <a:rect l="l" t="t" r="r" b="b"/>
              <a:pathLst>
                <a:path w="4687" h="2674" extrusionOk="0">
                  <a:moveTo>
                    <a:pt x="1" y="0"/>
                  </a:moveTo>
                  <a:lnTo>
                    <a:pt x="1" y="2674"/>
                  </a:lnTo>
                  <a:lnTo>
                    <a:pt x="4686" y="2674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579998" y="2915738"/>
              <a:ext cx="62330" cy="125381"/>
            </a:xfrm>
            <a:custGeom>
              <a:avLst/>
              <a:gdLst/>
              <a:ahLst/>
              <a:cxnLst/>
              <a:rect l="l" t="t" r="r" b="b"/>
              <a:pathLst>
                <a:path w="1989" h="4001" extrusionOk="0">
                  <a:moveTo>
                    <a:pt x="0" y="1"/>
                  </a:moveTo>
                  <a:lnTo>
                    <a:pt x="0" y="4001"/>
                  </a:lnTo>
                  <a:lnTo>
                    <a:pt x="1989" y="4001"/>
                  </a:lnTo>
                  <a:lnTo>
                    <a:pt x="1989" y="996"/>
                  </a:lnTo>
                  <a:cubicBezTo>
                    <a:pt x="1989" y="445"/>
                    <a:pt x="1544" y="1"/>
                    <a:pt x="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79998" y="3061865"/>
              <a:ext cx="62330" cy="83796"/>
            </a:xfrm>
            <a:custGeom>
              <a:avLst/>
              <a:gdLst/>
              <a:ahLst/>
              <a:cxnLst/>
              <a:rect l="l" t="t" r="r" b="b"/>
              <a:pathLst>
                <a:path w="1989" h="2674" extrusionOk="0">
                  <a:moveTo>
                    <a:pt x="0" y="0"/>
                  </a:moveTo>
                  <a:lnTo>
                    <a:pt x="0" y="2674"/>
                  </a:lnTo>
                  <a:lnTo>
                    <a:pt x="1989" y="2674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38413" y="3061865"/>
              <a:ext cx="20808" cy="83796"/>
            </a:xfrm>
            <a:custGeom>
              <a:avLst/>
              <a:gdLst/>
              <a:ahLst/>
              <a:cxnLst/>
              <a:rect l="l" t="t" r="r" b="b"/>
              <a:pathLst>
                <a:path w="664" h="2674" extrusionOk="0">
                  <a:moveTo>
                    <a:pt x="0" y="0"/>
                  </a:moveTo>
                  <a:lnTo>
                    <a:pt x="0" y="2674"/>
                  </a:lnTo>
                  <a:lnTo>
                    <a:pt x="664" y="2674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38413" y="2915738"/>
              <a:ext cx="20808" cy="125381"/>
            </a:xfrm>
            <a:custGeom>
              <a:avLst/>
              <a:gdLst/>
              <a:ahLst/>
              <a:cxnLst/>
              <a:rect l="l" t="t" r="r" b="b"/>
              <a:pathLst>
                <a:path w="664" h="4001" extrusionOk="0">
                  <a:moveTo>
                    <a:pt x="0" y="1"/>
                  </a:moveTo>
                  <a:lnTo>
                    <a:pt x="0" y="4001"/>
                  </a:lnTo>
                  <a:lnTo>
                    <a:pt x="664" y="4001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3579998" y="3166438"/>
              <a:ext cx="62330" cy="103915"/>
            </a:xfrm>
            <a:custGeom>
              <a:avLst/>
              <a:gdLst/>
              <a:ahLst/>
              <a:cxnLst/>
              <a:rect l="l" t="t" r="r" b="b"/>
              <a:pathLst>
                <a:path w="1989" h="3316" extrusionOk="0">
                  <a:moveTo>
                    <a:pt x="0" y="0"/>
                  </a:moveTo>
                  <a:lnTo>
                    <a:pt x="0" y="3316"/>
                  </a:lnTo>
                  <a:lnTo>
                    <a:pt x="994" y="3316"/>
                  </a:lnTo>
                  <a:cubicBezTo>
                    <a:pt x="1544" y="3316"/>
                    <a:pt x="1989" y="2870"/>
                    <a:pt x="1989" y="2321"/>
                  </a:cubicBezTo>
                  <a:lnTo>
                    <a:pt x="19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3370820" y="3166438"/>
              <a:ext cx="146879" cy="103915"/>
            </a:xfrm>
            <a:custGeom>
              <a:avLst/>
              <a:gdLst/>
              <a:ahLst/>
              <a:cxnLst/>
              <a:rect l="l" t="t" r="r" b="b"/>
              <a:pathLst>
                <a:path w="4687" h="3316" extrusionOk="0">
                  <a:moveTo>
                    <a:pt x="1" y="0"/>
                  </a:moveTo>
                  <a:lnTo>
                    <a:pt x="1" y="2984"/>
                  </a:lnTo>
                  <a:cubicBezTo>
                    <a:pt x="1" y="3167"/>
                    <a:pt x="149" y="3316"/>
                    <a:pt x="332" y="3316"/>
                  </a:cubicBezTo>
                  <a:lnTo>
                    <a:pt x="4686" y="3316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8413" y="3166438"/>
              <a:ext cx="20808" cy="103915"/>
            </a:xfrm>
            <a:custGeom>
              <a:avLst/>
              <a:gdLst/>
              <a:ahLst/>
              <a:cxnLst/>
              <a:rect l="l" t="t" r="r" b="b"/>
              <a:pathLst>
                <a:path w="664" h="3316" extrusionOk="0">
                  <a:moveTo>
                    <a:pt x="0" y="0"/>
                  </a:moveTo>
                  <a:lnTo>
                    <a:pt x="0" y="3316"/>
                  </a:lnTo>
                  <a:lnTo>
                    <a:pt x="664" y="3316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370820" y="2915738"/>
              <a:ext cx="146879" cy="125381"/>
            </a:xfrm>
            <a:custGeom>
              <a:avLst/>
              <a:gdLst/>
              <a:ahLst/>
              <a:cxnLst/>
              <a:rect l="l" t="t" r="r" b="b"/>
              <a:pathLst>
                <a:path w="4687" h="4001" extrusionOk="0">
                  <a:moveTo>
                    <a:pt x="333" y="1"/>
                  </a:moveTo>
                  <a:cubicBezTo>
                    <a:pt x="149" y="1"/>
                    <a:pt x="1" y="148"/>
                    <a:pt x="1" y="332"/>
                  </a:cubicBezTo>
                  <a:lnTo>
                    <a:pt x="1" y="4001"/>
                  </a:lnTo>
                  <a:lnTo>
                    <a:pt x="4686" y="4001"/>
                  </a:lnTo>
                  <a:lnTo>
                    <a:pt x="4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2" name="Picture 1" descr="downloa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1865" y="1673225"/>
            <a:ext cx="483870" cy="543560"/>
          </a:xfrm>
          <a:prstGeom prst="rect">
            <a:avLst/>
          </a:prstGeom>
        </p:spPr>
      </p:pic>
      <p:pic>
        <p:nvPicPr>
          <p:cNvPr id="3" name="Picture 2" descr="651609-CRT_SOFT_SKILL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215" y="2586990"/>
            <a:ext cx="581025" cy="436245"/>
          </a:xfrm>
          <a:prstGeom prst="rect">
            <a:avLst/>
          </a:prstGeom>
        </p:spPr>
      </p:pic>
      <p:pic>
        <p:nvPicPr>
          <p:cNvPr id="4" name="Picture 3" descr="651609-CRT_SOFT_SKILL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80" y="2586990"/>
            <a:ext cx="581025" cy="436245"/>
          </a:xfrm>
          <a:prstGeom prst="rect">
            <a:avLst/>
          </a:prstGeom>
        </p:spPr>
      </p:pic>
      <p:pic>
        <p:nvPicPr>
          <p:cNvPr id="5" name="Picture 4" descr="downloa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1755" y="1673225"/>
            <a:ext cx="483870" cy="543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Picture 5" descr="thank you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905" y="1134745"/>
            <a:ext cx="6853555" cy="2894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/>
          <p:nvPr>
            <p:ph type="title"/>
          </p:nvPr>
        </p:nvSpPr>
        <p:spPr>
          <a:xfrm>
            <a:off x="720090" y="445135"/>
            <a:ext cx="7703820" cy="821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GB"/>
              <a:t>Context </a:t>
            </a:r>
            <a:endParaRPr lang="en-GB"/>
          </a:p>
        </p:txBody>
      </p:sp>
      <p:sp>
        <p:nvSpPr>
          <p:cNvPr id="506" name="Google Shape;506;p26"/>
          <p:cNvSpPr txBox="1"/>
          <p:nvPr/>
        </p:nvSpPr>
        <p:spPr>
          <a:xfrm>
            <a:off x="713105" y="1910080"/>
            <a:ext cx="7717790" cy="191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World Education Report, NAS, ASER reports alarmed about learning levels of school children in India.</a:t>
            </a:r>
            <a:endParaRPr 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Baseline surveys of few organizations in AP also cautioned about lack of “Age appropriate and Class appropriate skills”</a:t>
            </a:r>
            <a:endParaRPr 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APSCHE declared the year 2023-24 as “Year of Education” committed for enhancing Quality Education in Higher Education, but also to contribute in School Education also.</a:t>
            </a:r>
            <a:endParaRPr 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endParaRPr>
              <a:solidFill>
                <a:schemeClr val="dk1"/>
              </a:solidFill>
              <a:latin typeface="Barlow" panose="00000500000000000000"/>
              <a:ea typeface="Barlow" panose="00000500000000000000"/>
              <a:cs typeface="Barlow" panose="00000500000000000000"/>
              <a:sym typeface="Barlow" panose="0000050000000000000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8" b="14255"/>
          <a:stretch>
            <a:fillRect/>
          </a:stretch>
        </p:blipFill>
        <p:spPr bwMode="auto">
          <a:xfrm>
            <a:off x="5147945" y="3579495"/>
            <a:ext cx="3028950" cy="108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0"/>
          <p:cNvSpPr/>
          <p:nvPr/>
        </p:nvSpPr>
        <p:spPr>
          <a:xfrm>
            <a:off x="6948740" y="2956275"/>
            <a:ext cx="663900" cy="66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8" name="Google Shape;658;p30"/>
          <p:cNvSpPr/>
          <p:nvPr/>
        </p:nvSpPr>
        <p:spPr>
          <a:xfrm>
            <a:off x="5142974" y="2956275"/>
            <a:ext cx="663900" cy="66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9" name="Google Shape;659;p30"/>
          <p:cNvSpPr/>
          <p:nvPr/>
        </p:nvSpPr>
        <p:spPr>
          <a:xfrm>
            <a:off x="3337195" y="2956275"/>
            <a:ext cx="663900" cy="663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0" name="Google Shape;660;p30"/>
          <p:cNvSpPr/>
          <p:nvPr/>
        </p:nvSpPr>
        <p:spPr>
          <a:xfrm>
            <a:off x="1531415" y="2956275"/>
            <a:ext cx="663900" cy="66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1" name="Google Shape;661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</a:t>
            </a:r>
            <a:r>
              <a:rPr lang="en-US" altLang="en-GB"/>
              <a:t>ontd..</a:t>
            </a:r>
            <a:r>
              <a:rPr lang="en-GB"/>
              <a:t> </a:t>
            </a:r>
            <a:endParaRPr lang="en-GB"/>
          </a:p>
        </p:txBody>
      </p:sp>
      <p:grpSp>
        <p:nvGrpSpPr>
          <p:cNvPr id="662" name="Google Shape;662;p30"/>
          <p:cNvGrpSpPr/>
          <p:nvPr/>
        </p:nvGrpSpPr>
        <p:grpSpPr>
          <a:xfrm>
            <a:off x="1098362" y="1381290"/>
            <a:ext cx="1530013" cy="3740150"/>
            <a:chOff x="1098362" y="1381290"/>
            <a:chExt cx="1530013" cy="3740150"/>
          </a:xfrm>
        </p:grpSpPr>
        <p:sp>
          <p:nvSpPr>
            <p:cNvPr id="663" name="Google Shape;663;p30"/>
            <p:cNvSpPr txBox="1"/>
            <p:nvPr/>
          </p:nvSpPr>
          <p:spPr>
            <a:xfrm>
              <a:off x="1098362" y="3961930"/>
              <a:ext cx="1529715" cy="115951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Calibri" panose="020F0502020204030204" charset="0"/>
                  <a:cs typeface="Calibri" panose="020F0502020204030204" charset="0"/>
                  <a:sym typeface="+mn-ea"/>
                </a:rPr>
                <a:t>On regular participation of children in school, resultin</a:t>
              </a:r>
              <a:r>
                <a:rPr lang="en-US" sz="1000" dirty="0">
                  <a:latin typeface="Calibri" panose="020F0502020204030204" charset="0"/>
                  <a:cs typeface="Calibri" panose="020F0502020204030204" charset="0"/>
                  <a:sym typeface="+mn-ea"/>
                </a:rPr>
                <a:t>g in school closures and further learning gaps/deficits</a:t>
              </a:r>
              <a:endParaRPr sz="3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664" name="Google Shape;664;p30"/>
            <p:cNvSpPr txBox="1"/>
            <p:nvPr/>
          </p:nvSpPr>
          <p:spPr>
            <a:xfrm flipH="1">
              <a:off x="1098375" y="2121875"/>
              <a:ext cx="15300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en-US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COVID</a:t>
              </a:r>
              <a:endParaRPr lang="en-US"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665" name="Google Shape;665;p30"/>
            <p:cNvSpPr txBox="1"/>
            <p:nvPr/>
          </p:nvSpPr>
          <p:spPr>
            <a:xfrm flipH="1">
              <a:off x="1098362" y="1381290"/>
              <a:ext cx="1529715" cy="608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 panose="020F0502020204030204" charset="0"/>
                  <a:cs typeface="Calibri" panose="020F0502020204030204" charset="0"/>
                  <a:sym typeface="+mn-ea"/>
                </a:rPr>
                <a:t>Adverse Impact </a:t>
              </a:r>
              <a:endParaRPr lang="en-US" altLang="en-GB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</p:grpSp>
      <p:sp>
        <p:nvSpPr>
          <p:cNvPr id="666" name="Google Shape;666;p30"/>
          <p:cNvSpPr/>
          <p:nvPr/>
        </p:nvSpPr>
        <p:spPr>
          <a:xfrm>
            <a:off x="1280615" y="2705475"/>
            <a:ext cx="1165500" cy="1165500"/>
          </a:xfrm>
          <a:prstGeom prst="donut">
            <a:avLst>
              <a:gd name="adj" fmla="val 16085"/>
            </a:avLst>
          </a:prstGeom>
          <a:solidFill>
            <a:srgbClr val="5EA7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7" name="Google Shape;667;p30"/>
          <p:cNvSpPr/>
          <p:nvPr/>
        </p:nvSpPr>
        <p:spPr>
          <a:xfrm>
            <a:off x="1280615" y="2705475"/>
            <a:ext cx="1165500" cy="1165500"/>
          </a:xfrm>
          <a:prstGeom prst="blockArc">
            <a:avLst>
              <a:gd name="adj1" fmla="val 16199905"/>
              <a:gd name="adj2" fmla="val 21589690"/>
              <a:gd name="adj3" fmla="val 1614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8" name="Google Shape;668;p30"/>
          <p:cNvSpPr/>
          <p:nvPr/>
        </p:nvSpPr>
        <p:spPr>
          <a:xfrm>
            <a:off x="3086390" y="2705475"/>
            <a:ext cx="1165500" cy="1165500"/>
          </a:xfrm>
          <a:prstGeom prst="donut">
            <a:avLst>
              <a:gd name="adj" fmla="val 1608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9" name="Google Shape;669;p30"/>
          <p:cNvSpPr/>
          <p:nvPr/>
        </p:nvSpPr>
        <p:spPr>
          <a:xfrm>
            <a:off x="3086390" y="2705475"/>
            <a:ext cx="1165500" cy="1165500"/>
          </a:xfrm>
          <a:prstGeom prst="blockArc">
            <a:avLst>
              <a:gd name="adj1" fmla="val 16199905"/>
              <a:gd name="adj2" fmla="val 5867746"/>
              <a:gd name="adj3" fmla="val 1591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0" name="Google Shape;670;p30"/>
          <p:cNvSpPr/>
          <p:nvPr/>
        </p:nvSpPr>
        <p:spPr>
          <a:xfrm>
            <a:off x="4892165" y="2705475"/>
            <a:ext cx="1165500" cy="1165500"/>
          </a:xfrm>
          <a:prstGeom prst="donut">
            <a:avLst>
              <a:gd name="adj" fmla="val 1608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1" name="Google Shape;671;p30"/>
          <p:cNvSpPr/>
          <p:nvPr/>
        </p:nvSpPr>
        <p:spPr>
          <a:xfrm>
            <a:off x="4892165" y="2705475"/>
            <a:ext cx="1165500" cy="1165500"/>
          </a:xfrm>
          <a:prstGeom prst="blockArc">
            <a:avLst>
              <a:gd name="adj1" fmla="val 16199905"/>
              <a:gd name="adj2" fmla="val 10802159"/>
              <a:gd name="adj3" fmla="val 1585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2" name="Google Shape;672;p30"/>
          <p:cNvSpPr/>
          <p:nvPr/>
        </p:nvSpPr>
        <p:spPr>
          <a:xfrm>
            <a:off x="6697940" y="2705475"/>
            <a:ext cx="1165500" cy="1165500"/>
          </a:xfrm>
          <a:prstGeom prst="donut">
            <a:avLst>
              <a:gd name="adj" fmla="val 16085"/>
            </a:avLst>
          </a:prstGeom>
          <a:solidFill>
            <a:srgbClr val="5EA7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3" name="Google Shape;673;p30"/>
          <p:cNvSpPr/>
          <p:nvPr/>
        </p:nvSpPr>
        <p:spPr>
          <a:xfrm>
            <a:off x="6697940" y="2705475"/>
            <a:ext cx="1165500" cy="1165500"/>
          </a:xfrm>
          <a:prstGeom prst="blockArc">
            <a:avLst>
              <a:gd name="adj1" fmla="val 16199905"/>
              <a:gd name="adj2" fmla="val 15662498"/>
              <a:gd name="adj3" fmla="val 162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74" name="Google Shape;674;p30"/>
          <p:cNvGrpSpPr/>
          <p:nvPr/>
        </p:nvGrpSpPr>
        <p:grpSpPr>
          <a:xfrm>
            <a:off x="2904776" y="1282865"/>
            <a:ext cx="1530013" cy="3448050"/>
            <a:chOff x="2904137" y="1283500"/>
            <a:chExt cx="1530013" cy="3448050"/>
          </a:xfrm>
        </p:grpSpPr>
        <p:sp>
          <p:nvSpPr>
            <p:cNvPr id="675" name="Google Shape;675;p30"/>
            <p:cNvSpPr txBox="1"/>
            <p:nvPr/>
          </p:nvSpPr>
          <p:spPr>
            <a:xfrm>
              <a:off x="2904137" y="3961930"/>
              <a:ext cx="1529715" cy="7696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Calibri" panose="020F0502020204030204" charset="0"/>
                  <a:cs typeface="Calibri" panose="020F0502020204030204" charset="0"/>
                  <a:sym typeface="+mn-ea"/>
                </a:rPr>
                <a:t>Poor Learning outcomes</a:t>
              </a:r>
              <a:endParaRPr lang="en-US" sz="1200" dirty="0">
                <a:solidFill>
                  <a:schemeClr val="dk1"/>
                </a:solidFill>
                <a:latin typeface="Calibri" panose="020F0502020204030204" charset="0"/>
                <a:ea typeface="Secular One"/>
                <a:cs typeface="Calibri" panose="020F0502020204030204" charset="0"/>
                <a:sym typeface="+mn-ea"/>
              </a:endParaRPr>
            </a:p>
          </p:txBody>
        </p:sp>
        <p:sp>
          <p:nvSpPr>
            <p:cNvPr id="676" name="Google Shape;676;p30"/>
            <p:cNvSpPr txBox="1"/>
            <p:nvPr/>
          </p:nvSpPr>
          <p:spPr>
            <a:xfrm flipH="1">
              <a:off x="2904150" y="2121875"/>
              <a:ext cx="15300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en-US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NAS</a:t>
              </a:r>
              <a:endParaRPr lang="en-US"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677" name="Google Shape;677;p30"/>
            <p:cNvSpPr txBox="1"/>
            <p:nvPr/>
          </p:nvSpPr>
          <p:spPr>
            <a:xfrm flipH="1">
              <a:off x="2904137" y="1283500"/>
              <a:ext cx="1529715" cy="703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/>
                <a:buNone/>
              </a:pPr>
              <a:r>
                <a:rPr lang="en-US" altLang="en-GB">
                  <a:solidFill>
                    <a:schemeClr val="dk1"/>
                  </a:solidFill>
                  <a:latin typeface="Calibri" panose="020F0502020204030204" charset="0"/>
                  <a:ea typeface="Barlow" panose="00000500000000000000"/>
                  <a:cs typeface="Calibri" panose="020F0502020204030204" charset="0"/>
                  <a:sym typeface="Barlow" panose="00000500000000000000"/>
                </a:rPr>
                <a:t>National Achievement Survey</a:t>
              </a:r>
              <a:endParaRPr lang="en-US" altLang="en-GB">
                <a:solidFill>
                  <a:schemeClr val="dk1"/>
                </a:solidFill>
                <a:latin typeface="Calibri" panose="020F0502020204030204" charset="0"/>
                <a:ea typeface="Barlow" panose="00000500000000000000"/>
                <a:cs typeface="Calibri" panose="020F0502020204030204" charset="0"/>
                <a:sym typeface="Barlow" panose="00000500000000000000"/>
              </a:endParaRPr>
            </a:p>
          </p:txBody>
        </p:sp>
      </p:grpSp>
      <p:grpSp>
        <p:nvGrpSpPr>
          <p:cNvPr id="678" name="Google Shape;678;p30"/>
          <p:cNvGrpSpPr/>
          <p:nvPr/>
        </p:nvGrpSpPr>
        <p:grpSpPr>
          <a:xfrm>
            <a:off x="4709921" y="1334300"/>
            <a:ext cx="1530013" cy="3394075"/>
            <a:chOff x="4709912" y="1334300"/>
            <a:chExt cx="1530013" cy="3394075"/>
          </a:xfrm>
        </p:grpSpPr>
        <p:sp>
          <p:nvSpPr>
            <p:cNvPr id="679" name="Google Shape;679;p30"/>
            <p:cNvSpPr txBox="1"/>
            <p:nvPr/>
          </p:nvSpPr>
          <p:spPr>
            <a:xfrm>
              <a:off x="4709912" y="3961930"/>
              <a:ext cx="1529715" cy="7664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1200">
                  <a:solidFill>
                    <a:schemeClr val="dk1"/>
                  </a:solidFill>
                  <a:latin typeface="Calibri" panose="020F0502020204030204" charset="0"/>
                  <a:ea typeface="Secular One"/>
                  <a:cs typeface="Calibri" panose="020F0502020204030204" charset="0"/>
                  <a:sym typeface="Secular One"/>
                </a:rPr>
                <a:t>Decreasing trend in learning levels over the years</a:t>
              </a:r>
              <a:endParaRPr lang="en-US" altLang="en-GB" sz="1200">
                <a:solidFill>
                  <a:schemeClr val="dk1"/>
                </a:solidFill>
                <a:latin typeface="Calibri" panose="020F0502020204030204" charset="0"/>
                <a:ea typeface="Secular One"/>
                <a:cs typeface="Calibri" panose="020F0502020204030204" charset="0"/>
                <a:sym typeface="Secular One"/>
              </a:endParaRPr>
            </a:p>
          </p:txBody>
        </p:sp>
        <p:sp>
          <p:nvSpPr>
            <p:cNvPr id="680" name="Google Shape;680;p30"/>
            <p:cNvSpPr txBox="1"/>
            <p:nvPr/>
          </p:nvSpPr>
          <p:spPr>
            <a:xfrm flipH="1">
              <a:off x="4709925" y="2121875"/>
              <a:ext cx="15300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en-US" altLang="en-GB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ASER</a:t>
              </a:r>
              <a:endParaRPr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681" name="Google Shape;681;p30"/>
            <p:cNvSpPr txBox="1"/>
            <p:nvPr/>
          </p:nvSpPr>
          <p:spPr>
            <a:xfrm flipH="1">
              <a:off x="4709912" y="1334300"/>
              <a:ext cx="1529715" cy="534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>
                  <a:solidFill>
                    <a:schemeClr val="dk1"/>
                  </a:solidFill>
                  <a:latin typeface="Calibri" panose="020F0502020204030204" charset="0"/>
                  <a:ea typeface="Barlow" panose="00000500000000000000"/>
                  <a:cs typeface="Calibri" panose="020F0502020204030204" charset="0"/>
                  <a:sym typeface="Barlow" panose="00000500000000000000"/>
                </a:rPr>
                <a:t>Annual Status of Education Report</a:t>
              </a:r>
              <a:endParaRPr lang="en-US" altLang="en-GB">
                <a:solidFill>
                  <a:schemeClr val="dk1"/>
                </a:solidFill>
                <a:latin typeface="Calibri" panose="020F0502020204030204" charset="0"/>
                <a:ea typeface="Barlow" panose="00000500000000000000"/>
                <a:cs typeface="Calibri" panose="020F0502020204030204" charset="0"/>
                <a:sym typeface="Barlow" panose="00000500000000000000"/>
              </a:endParaRPr>
            </a:p>
          </p:txBody>
        </p:sp>
      </p:grpSp>
      <p:grpSp>
        <p:nvGrpSpPr>
          <p:cNvPr id="682" name="Google Shape;682;p30"/>
          <p:cNvGrpSpPr/>
          <p:nvPr/>
        </p:nvGrpSpPr>
        <p:grpSpPr>
          <a:xfrm>
            <a:off x="6515735" y="1256665"/>
            <a:ext cx="1824355" cy="3862705"/>
            <a:chOff x="6515700" y="1256827"/>
            <a:chExt cx="1629240" cy="3862786"/>
          </a:xfrm>
        </p:grpSpPr>
        <p:sp>
          <p:nvSpPr>
            <p:cNvPr id="683" name="Google Shape;683;p30"/>
            <p:cNvSpPr txBox="1"/>
            <p:nvPr/>
          </p:nvSpPr>
          <p:spPr>
            <a:xfrm>
              <a:off x="6515700" y="3961984"/>
              <a:ext cx="1530000" cy="115762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Calibri" panose="020F0502020204030204" charset="0"/>
                  <a:cs typeface="Calibri" panose="020F0502020204030204" charset="0"/>
                  <a:sym typeface="+mn-ea"/>
                </a:rPr>
                <a:t>Huge learning crisis in all the developing countries including India</a:t>
              </a:r>
              <a:endParaRPr lang="en-US" sz="1200" dirty="0">
                <a:solidFill>
                  <a:schemeClr val="dk1"/>
                </a:solidFill>
                <a:latin typeface="Calibri" panose="020F0502020204030204" charset="0"/>
                <a:ea typeface="Secular One"/>
                <a:cs typeface="Calibri" panose="020F0502020204030204" charset="0"/>
                <a:sym typeface="+mn-ea"/>
              </a:endParaRPr>
            </a:p>
          </p:txBody>
        </p:sp>
        <p:sp>
          <p:nvSpPr>
            <p:cNvPr id="684" name="Google Shape;684;p30"/>
            <p:cNvSpPr txBox="1"/>
            <p:nvPr/>
          </p:nvSpPr>
          <p:spPr>
            <a:xfrm flipH="1">
              <a:off x="6515700" y="2121715"/>
              <a:ext cx="1629240" cy="450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en-US" altLang="en-GB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WorldBank</a:t>
              </a:r>
              <a:endParaRPr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685" name="Google Shape;685;p30"/>
            <p:cNvSpPr txBox="1"/>
            <p:nvPr/>
          </p:nvSpPr>
          <p:spPr>
            <a:xfrm flipH="1">
              <a:off x="6515700" y="1256827"/>
              <a:ext cx="1530000" cy="598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 panose="020F0502020204030204" charset="0"/>
                  <a:cs typeface="Calibri" panose="020F0502020204030204" charset="0"/>
                  <a:sym typeface="+mn-ea"/>
                </a:rPr>
                <a:t>World Education Report 2018</a:t>
              </a:r>
              <a:endParaRPr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</p:grpSp>
      <p:pic>
        <p:nvPicPr>
          <p:cNvPr id="5" name="Picture 4" descr="COVI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4330" y="3030220"/>
            <a:ext cx="499110" cy="505460"/>
          </a:xfrm>
          <a:prstGeom prst="rect">
            <a:avLst/>
          </a:prstGeom>
        </p:spPr>
      </p:pic>
      <p:pic>
        <p:nvPicPr>
          <p:cNvPr id="2" name="Picture 1" descr="N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645" y="2992755"/>
            <a:ext cx="573405" cy="547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570" y="2995930"/>
            <a:ext cx="694055" cy="504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0" y="3075940"/>
            <a:ext cx="1155700" cy="4044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Partners</a:t>
            </a:r>
            <a:r>
              <a:rPr lang="en-GB"/>
              <a:t> </a:t>
            </a:r>
            <a:endParaRPr lang="en-GB"/>
          </a:p>
        </p:txBody>
      </p:sp>
      <p:grpSp>
        <p:nvGrpSpPr>
          <p:cNvPr id="582" name="Google Shape;582;p29"/>
          <p:cNvGrpSpPr/>
          <p:nvPr/>
        </p:nvGrpSpPr>
        <p:grpSpPr>
          <a:xfrm>
            <a:off x="732950" y="1261427"/>
            <a:ext cx="1925955" cy="1592580"/>
            <a:chOff x="732950" y="1279825"/>
            <a:chExt cx="1925955" cy="1592580"/>
          </a:xfrm>
        </p:grpSpPr>
        <p:sp>
          <p:nvSpPr>
            <p:cNvPr id="584" name="Google Shape;584;p29"/>
            <p:cNvSpPr txBox="1"/>
            <p:nvPr/>
          </p:nvSpPr>
          <p:spPr>
            <a:xfrm>
              <a:off x="732950" y="2244390"/>
              <a:ext cx="1925955" cy="628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Samagra Shiksha (SS) </a:t>
              </a:r>
              <a:r>
                <a:rPr lang="en-US" altLang="en-GB" sz="1200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Dept. of School Education </a:t>
              </a:r>
              <a:endParaRPr sz="1200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1341200" y="1279825"/>
              <a:ext cx="709500" cy="70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7" name="Google Shape;587;p29"/>
          <p:cNvGrpSpPr/>
          <p:nvPr/>
        </p:nvGrpSpPr>
        <p:grpSpPr>
          <a:xfrm>
            <a:off x="732950" y="3129452"/>
            <a:ext cx="1926000" cy="1239126"/>
            <a:chOff x="732950" y="3147850"/>
            <a:chExt cx="1926000" cy="1239126"/>
          </a:xfrm>
        </p:grpSpPr>
        <p:sp>
          <p:nvSpPr>
            <p:cNvPr id="589" name="Google Shape;589;p29"/>
            <p:cNvSpPr txBox="1"/>
            <p:nvPr/>
          </p:nvSpPr>
          <p:spPr>
            <a:xfrm>
              <a:off x="732950" y="3894376"/>
              <a:ext cx="1926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12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Sikshana Foundation</a:t>
              </a:r>
              <a:r>
                <a:rPr lang="en-GB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 </a:t>
              </a:r>
              <a:endParaRPr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1341200" y="3147850"/>
              <a:ext cx="709500" cy="709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2" name="Google Shape;592;p29"/>
          <p:cNvGrpSpPr/>
          <p:nvPr/>
        </p:nvGrpSpPr>
        <p:grpSpPr>
          <a:xfrm>
            <a:off x="2650490" y="1261110"/>
            <a:ext cx="1925955" cy="1260475"/>
            <a:chOff x="2650317" y="1279825"/>
            <a:chExt cx="1925955" cy="1472331"/>
          </a:xfrm>
        </p:grpSpPr>
        <p:grpSp>
          <p:nvGrpSpPr>
            <p:cNvPr id="593" name="Google Shape;593;p29"/>
            <p:cNvGrpSpPr/>
            <p:nvPr/>
          </p:nvGrpSpPr>
          <p:grpSpPr>
            <a:xfrm>
              <a:off x="2650317" y="2026351"/>
              <a:ext cx="1925955" cy="725805"/>
              <a:chOff x="2650317" y="2026351"/>
              <a:chExt cx="1925955" cy="725805"/>
            </a:xfrm>
          </p:grpSpPr>
          <p:sp>
            <p:nvSpPr>
              <p:cNvPr id="594" name="Google Shape;594;p29"/>
              <p:cNvSpPr txBox="1"/>
              <p:nvPr/>
            </p:nvSpPr>
            <p:spPr>
              <a:xfrm>
                <a:off x="2650317" y="2026351"/>
                <a:ext cx="1925955" cy="305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200">
                    <a:solidFill>
                      <a:schemeClr val="dk1"/>
                    </a:solidFill>
                    <a:latin typeface="Secular One"/>
                    <a:ea typeface="Secular One"/>
                    <a:cs typeface="Secular One"/>
                    <a:sym typeface="Secular One"/>
                  </a:rPr>
                  <a:t>APSCHE</a:t>
                </a:r>
                <a:r>
                  <a:rPr lang="en-GB" sz="2400">
                    <a:solidFill>
                      <a:schemeClr val="dk1"/>
                    </a:solidFill>
                    <a:latin typeface="Secular One"/>
                    <a:ea typeface="Secular One"/>
                    <a:cs typeface="Secular One"/>
                    <a:sym typeface="Secular One"/>
                  </a:rPr>
                  <a:t> </a:t>
                </a:r>
                <a:endParaRPr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endParaRPr>
              </a:p>
            </p:txBody>
          </p:sp>
          <p:sp>
            <p:nvSpPr>
              <p:cNvPr id="595" name="Google Shape;595;p29"/>
              <p:cNvSpPr txBox="1"/>
              <p:nvPr/>
            </p:nvSpPr>
            <p:spPr>
              <a:xfrm>
                <a:off x="2650317" y="2207961"/>
                <a:ext cx="1925955" cy="5441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>
                    <a:solidFill>
                      <a:schemeClr val="dk1"/>
                    </a:solidFill>
                    <a:latin typeface="Barlow" panose="00000500000000000000"/>
                    <a:ea typeface="Barlow" panose="00000500000000000000"/>
                    <a:cs typeface="Barlow" panose="00000500000000000000"/>
                    <a:sym typeface="Barlow" panose="00000500000000000000"/>
                  </a:rPr>
                  <a:t>AP State Council for </a:t>
                </a:r>
                <a:r>
                  <a:rPr lang="en-US" altLang="en-GB" b="1">
                    <a:solidFill>
                      <a:schemeClr val="dk1"/>
                    </a:solidFill>
                    <a:latin typeface="Barlow" panose="00000500000000000000"/>
                    <a:ea typeface="Barlow" panose="00000500000000000000"/>
                    <a:cs typeface="Barlow" panose="00000500000000000000"/>
                    <a:sym typeface="Barlow" panose="00000500000000000000"/>
                  </a:rPr>
                  <a:t>Higher Education</a:t>
                </a:r>
                <a:r>
                  <a:rPr lang="en-US" altLang="en-GB">
                    <a:solidFill>
                      <a:schemeClr val="dk1"/>
                    </a:solidFill>
                    <a:latin typeface="Barlow" panose="00000500000000000000"/>
                    <a:ea typeface="Barlow" panose="00000500000000000000"/>
                    <a:cs typeface="Barlow" panose="00000500000000000000"/>
                    <a:sym typeface="Barlow" panose="00000500000000000000"/>
                  </a:rPr>
                  <a:t> </a:t>
                </a:r>
                <a:endParaRPr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endParaRPr>
              </a:p>
            </p:txBody>
          </p:sp>
        </p:grpSp>
        <p:sp>
          <p:nvSpPr>
            <p:cNvPr id="596" name="Google Shape;596;p29"/>
            <p:cNvSpPr/>
            <p:nvPr/>
          </p:nvSpPr>
          <p:spPr>
            <a:xfrm>
              <a:off x="3258567" y="1279825"/>
              <a:ext cx="709500" cy="709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7" name="Google Shape;597;p29"/>
          <p:cNvGrpSpPr/>
          <p:nvPr/>
        </p:nvGrpSpPr>
        <p:grpSpPr>
          <a:xfrm>
            <a:off x="2650317" y="3129452"/>
            <a:ext cx="1926000" cy="1472400"/>
            <a:chOff x="2650317" y="3147850"/>
            <a:chExt cx="1926000" cy="1472400"/>
          </a:xfrm>
        </p:grpSpPr>
        <p:grpSp>
          <p:nvGrpSpPr>
            <p:cNvPr id="598" name="Google Shape;598;p29"/>
            <p:cNvGrpSpPr/>
            <p:nvPr/>
          </p:nvGrpSpPr>
          <p:grpSpPr>
            <a:xfrm>
              <a:off x="2650317" y="3894376"/>
              <a:ext cx="1926000" cy="725874"/>
              <a:chOff x="2650317" y="3894376"/>
              <a:chExt cx="1926000" cy="725874"/>
            </a:xfrm>
          </p:grpSpPr>
          <p:sp>
            <p:nvSpPr>
              <p:cNvPr id="599" name="Google Shape;599;p29"/>
              <p:cNvSpPr txBox="1"/>
              <p:nvPr/>
            </p:nvSpPr>
            <p:spPr>
              <a:xfrm>
                <a:off x="2650317" y="3894376"/>
                <a:ext cx="19260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200">
                    <a:solidFill>
                      <a:schemeClr val="dk1"/>
                    </a:solidFill>
                    <a:latin typeface="Secular One"/>
                    <a:ea typeface="Secular One"/>
                    <a:cs typeface="Secular One"/>
                    <a:sym typeface="Secular One"/>
                  </a:rPr>
                  <a:t>CIPS</a:t>
                </a:r>
                <a:r>
                  <a:rPr lang="en-GB" sz="2400">
                    <a:solidFill>
                      <a:schemeClr val="dk1"/>
                    </a:solidFill>
                    <a:latin typeface="Secular One"/>
                    <a:ea typeface="Secular One"/>
                    <a:cs typeface="Secular One"/>
                    <a:sym typeface="Secular One"/>
                  </a:rPr>
                  <a:t> </a:t>
                </a:r>
                <a:endParaRPr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endParaRPr>
              </a:p>
            </p:txBody>
          </p:sp>
          <p:sp>
            <p:nvSpPr>
              <p:cNvPr id="600" name="Google Shape;600;p29"/>
              <p:cNvSpPr txBox="1"/>
              <p:nvPr/>
            </p:nvSpPr>
            <p:spPr>
              <a:xfrm>
                <a:off x="2650317" y="4247350"/>
                <a:ext cx="1926000" cy="37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>
                    <a:solidFill>
                      <a:schemeClr val="dk1"/>
                    </a:solidFill>
                    <a:latin typeface="Barlow" panose="00000500000000000000"/>
                    <a:ea typeface="Barlow" panose="00000500000000000000"/>
                    <a:cs typeface="Barlow" panose="00000500000000000000"/>
                    <a:sym typeface="Barlow" panose="00000500000000000000"/>
                  </a:rPr>
                  <a:t>Centre for Innovations in Public Systems</a:t>
                </a:r>
                <a:endParaRPr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endParaRPr>
              </a:p>
            </p:txBody>
          </p:sp>
        </p:grpSp>
        <p:sp>
          <p:nvSpPr>
            <p:cNvPr id="601" name="Google Shape;601;p29"/>
            <p:cNvSpPr/>
            <p:nvPr/>
          </p:nvSpPr>
          <p:spPr>
            <a:xfrm>
              <a:off x="3258567" y="3147850"/>
              <a:ext cx="709500" cy="709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2" name="Google Shape;602;p29"/>
          <p:cNvGrpSpPr/>
          <p:nvPr/>
        </p:nvGrpSpPr>
        <p:grpSpPr>
          <a:xfrm>
            <a:off x="4567555" y="1261110"/>
            <a:ext cx="1925955" cy="1339754"/>
            <a:chOff x="4567683" y="1279825"/>
            <a:chExt cx="1925955" cy="1472225"/>
          </a:xfrm>
        </p:grpSpPr>
        <p:grpSp>
          <p:nvGrpSpPr>
            <p:cNvPr id="603" name="Google Shape;603;p29"/>
            <p:cNvGrpSpPr/>
            <p:nvPr/>
          </p:nvGrpSpPr>
          <p:grpSpPr>
            <a:xfrm>
              <a:off x="4567683" y="2026351"/>
              <a:ext cx="1925955" cy="725699"/>
              <a:chOff x="4567683" y="2026351"/>
              <a:chExt cx="1925955" cy="725699"/>
            </a:xfrm>
          </p:grpSpPr>
          <p:sp>
            <p:nvSpPr>
              <p:cNvPr id="604" name="Google Shape;604;p29"/>
              <p:cNvSpPr txBox="1"/>
              <p:nvPr/>
            </p:nvSpPr>
            <p:spPr>
              <a:xfrm>
                <a:off x="4567683" y="2026351"/>
                <a:ext cx="1925955" cy="2647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200">
                    <a:solidFill>
                      <a:schemeClr val="dk1"/>
                    </a:solidFill>
                    <a:latin typeface="Secular One"/>
                    <a:ea typeface="Secular One"/>
                    <a:cs typeface="Secular One"/>
                    <a:sym typeface="Secular One"/>
                  </a:rPr>
                  <a:t>BCDE</a:t>
                </a:r>
                <a:r>
                  <a:rPr lang="en-GB" sz="2400">
                    <a:solidFill>
                      <a:schemeClr val="dk1"/>
                    </a:solidFill>
                    <a:latin typeface="Secular One"/>
                    <a:ea typeface="Secular One"/>
                    <a:cs typeface="Secular One"/>
                    <a:sym typeface="Secular One"/>
                  </a:rPr>
                  <a:t> </a:t>
                </a:r>
                <a:endParaRPr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endParaRPr>
              </a:p>
            </p:txBody>
          </p:sp>
          <p:sp>
            <p:nvSpPr>
              <p:cNvPr id="605" name="Google Shape;605;p29"/>
              <p:cNvSpPr txBox="1"/>
              <p:nvPr/>
            </p:nvSpPr>
            <p:spPr>
              <a:xfrm>
                <a:off x="4567683" y="2059147"/>
                <a:ext cx="1925955" cy="6929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>
                    <a:solidFill>
                      <a:schemeClr val="dk1"/>
                    </a:solidFill>
                    <a:latin typeface="Barlow" panose="00000500000000000000"/>
                    <a:ea typeface="Barlow" panose="00000500000000000000"/>
                    <a:cs typeface="Barlow" panose="00000500000000000000"/>
                    <a:sym typeface="Barlow" panose="00000500000000000000"/>
                  </a:rPr>
                  <a:t>Board for Community Development through Education </a:t>
                </a:r>
                <a:endParaRPr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endParaRPr>
              </a:p>
            </p:txBody>
          </p:sp>
        </p:grpSp>
        <p:sp>
          <p:nvSpPr>
            <p:cNvPr id="606" name="Google Shape;606;p29"/>
            <p:cNvSpPr/>
            <p:nvPr/>
          </p:nvSpPr>
          <p:spPr>
            <a:xfrm>
              <a:off x="5175933" y="1279825"/>
              <a:ext cx="709500" cy="70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7" name="Google Shape;607;p29"/>
          <p:cNvGrpSpPr/>
          <p:nvPr/>
        </p:nvGrpSpPr>
        <p:grpSpPr>
          <a:xfrm>
            <a:off x="4567683" y="3129452"/>
            <a:ext cx="1926000" cy="1239126"/>
            <a:chOff x="4567683" y="3147850"/>
            <a:chExt cx="1926000" cy="1239126"/>
          </a:xfrm>
        </p:grpSpPr>
        <p:sp>
          <p:nvSpPr>
            <p:cNvPr id="609" name="Google Shape;609;p29"/>
            <p:cNvSpPr txBox="1"/>
            <p:nvPr/>
          </p:nvSpPr>
          <p:spPr>
            <a:xfrm>
              <a:off x="4567683" y="3894376"/>
              <a:ext cx="1926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12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Bal Raksha Bharat</a:t>
              </a:r>
              <a:endParaRPr lang="en-US" altLang="en-GB" sz="12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611" name="Google Shape;611;p29"/>
            <p:cNvSpPr/>
            <p:nvPr/>
          </p:nvSpPr>
          <p:spPr>
            <a:xfrm>
              <a:off x="5175933" y="3147850"/>
              <a:ext cx="709500" cy="709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2" name="Google Shape;612;p29"/>
          <p:cNvGrpSpPr/>
          <p:nvPr/>
        </p:nvGrpSpPr>
        <p:grpSpPr>
          <a:xfrm>
            <a:off x="6485050" y="1261427"/>
            <a:ext cx="1925955" cy="1472331"/>
            <a:chOff x="6485050" y="1279825"/>
            <a:chExt cx="1925955" cy="1472331"/>
          </a:xfrm>
        </p:grpSpPr>
        <p:grpSp>
          <p:nvGrpSpPr>
            <p:cNvPr id="613" name="Google Shape;613;p29"/>
            <p:cNvGrpSpPr/>
            <p:nvPr/>
          </p:nvGrpSpPr>
          <p:grpSpPr>
            <a:xfrm>
              <a:off x="6485050" y="2026351"/>
              <a:ext cx="1925955" cy="725805"/>
              <a:chOff x="6485050" y="2026351"/>
              <a:chExt cx="1925955" cy="725805"/>
            </a:xfrm>
          </p:grpSpPr>
          <p:sp>
            <p:nvSpPr>
              <p:cNvPr id="614" name="Google Shape;614;p29"/>
              <p:cNvSpPr txBox="1"/>
              <p:nvPr/>
            </p:nvSpPr>
            <p:spPr>
              <a:xfrm>
                <a:off x="6485050" y="2026351"/>
                <a:ext cx="1925955" cy="2260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200">
                    <a:solidFill>
                      <a:schemeClr val="dk1"/>
                    </a:solidFill>
                    <a:latin typeface="Secular One"/>
                    <a:ea typeface="Secular One"/>
                    <a:cs typeface="Secular One"/>
                    <a:sym typeface="Secular One"/>
                  </a:rPr>
                  <a:t>UNICEF</a:t>
                </a:r>
                <a:endParaRPr lang="en-US" altLang="en-GB" sz="12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endParaRPr>
              </a:p>
            </p:txBody>
          </p:sp>
          <p:sp>
            <p:nvSpPr>
              <p:cNvPr id="615" name="Google Shape;615;p29"/>
              <p:cNvSpPr txBox="1"/>
              <p:nvPr/>
            </p:nvSpPr>
            <p:spPr>
              <a:xfrm>
                <a:off x="6485050" y="2088581"/>
                <a:ext cx="1925955" cy="6635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>
                    <a:solidFill>
                      <a:schemeClr val="dk1"/>
                    </a:solidFill>
                    <a:latin typeface="Barlow" panose="00000500000000000000"/>
                    <a:ea typeface="Barlow" panose="00000500000000000000"/>
                    <a:cs typeface="Barlow" panose="00000500000000000000"/>
                    <a:sym typeface="Barlow" panose="00000500000000000000"/>
                  </a:rPr>
                  <a:t>United Nations Childrens Fund</a:t>
                </a:r>
                <a:endParaRPr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endParaRPr>
              </a:p>
            </p:txBody>
          </p:sp>
        </p:grpSp>
        <p:sp>
          <p:nvSpPr>
            <p:cNvPr id="616" name="Google Shape;616;p29"/>
            <p:cNvSpPr/>
            <p:nvPr/>
          </p:nvSpPr>
          <p:spPr>
            <a:xfrm>
              <a:off x="7093300" y="1279825"/>
              <a:ext cx="709500" cy="709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7" name="Google Shape;617;p29"/>
          <p:cNvGrpSpPr/>
          <p:nvPr/>
        </p:nvGrpSpPr>
        <p:grpSpPr>
          <a:xfrm>
            <a:off x="6485050" y="3129452"/>
            <a:ext cx="1926000" cy="1239126"/>
            <a:chOff x="6485050" y="3147850"/>
            <a:chExt cx="1926000" cy="1239126"/>
          </a:xfrm>
        </p:grpSpPr>
        <p:sp>
          <p:nvSpPr>
            <p:cNvPr id="619" name="Google Shape;619;p29"/>
            <p:cNvSpPr txBox="1"/>
            <p:nvPr/>
          </p:nvSpPr>
          <p:spPr>
            <a:xfrm>
              <a:off x="6485050" y="3894376"/>
              <a:ext cx="1926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12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Village and Ward Secretariat</a:t>
              </a:r>
              <a:endParaRPr lang="en-US" altLang="en-GB" sz="12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7093300" y="3147850"/>
              <a:ext cx="709500" cy="709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2" name="Picture 1" descr="Samagra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635" y="1417955"/>
            <a:ext cx="598170" cy="352425"/>
          </a:xfrm>
          <a:prstGeom prst="rect">
            <a:avLst/>
          </a:prstGeom>
        </p:spPr>
      </p:pic>
      <p:pic>
        <p:nvPicPr>
          <p:cNvPr id="5" name="Picture 4" descr="APSCHE Logo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70" y="1346200"/>
            <a:ext cx="569595" cy="424180"/>
          </a:xfrm>
          <a:prstGeom prst="rect">
            <a:avLst/>
          </a:prstGeom>
        </p:spPr>
      </p:pic>
      <p:pic>
        <p:nvPicPr>
          <p:cNvPr id="6" name="Picture 5" descr="BCDE_logo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910" y="1341120"/>
            <a:ext cx="565150" cy="454025"/>
          </a:xfrm>
          <a:prstGeom prst="rect">
            <a:avLst/>
          </a:prstGeom>
        </p:spPr>
      </p:pic>
      <p:pic>
        <p:nvPicPr>
          <p:cNvPr id="3" name="Picture 2" descr="Logo_Signature_Container_Circle_ENG_RG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180" y="1184910"/>
            <a:ext cx="831850" cy="822325"/>
          </a:xfrm>
          <a:prstGeom prst="rect">
            <a:avLst/>
          </a:prstGeom>
        </p:spPr>
      </p:pic>
      <p:pic>
        <p:nvPicPr>
          <p:cNvPr id="4" name="Picture 3" descr="sikshana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635" y="3219450"/>
            <a:ext cx="622935" cy="471805"/>
          </a:xfrm>
          <a:prstGeom prst="rect">
            <a:avLst/>
          </a:prstGeom>
        </p:spPr>
      </p:pic>
      <p:pic>
        <p:nvPicPr>
          <p:cNvPr id="7" name="Picture 6" descr="Cips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395" y="3225165"/>
            <a:ext cx="610235" cy="466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520" y="3225165"/>
            <a:ext cx="690245" cy="527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3430" y="3226435"/>
            <a:ext cx="640715" cy="5099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7"/>
          <p:cNvSpPr/>
          <p:nvPr/>
        </p:nvSpPr>
        <p:spPr>
          <a:xfrm>
            <a:off x="3835138" y="1285138"/>
            <a:ext cx="687900" cy="68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2" name="Google Shape;512;p27"/>
          <p:cNvSpPr/>
          <p:nvPr/>
        </p:nvSpPr>
        <p:spPr>
          <a:xfrm>
            <a:off x="3461563" y="1908119"/>
            <a:ext cx="687900" cy="687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3" name="Google Shape;513;p27"/>
          <p:cNvSpPr/>
          <p:nvPr/>
        </p:nvSpPr>
        <p:spPr>
          <a:xfrm>
            <a:off x="4228038" y="1908119"/>
            <a:ext cx="687900" cy="687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4" name="Google Shape;514;p27"/>
          <p:cNvSpPr/>
          <p:nvPr/>
        </p:nvSpPr>
        <p:spPr>
          <a:xfrm flipH="1">
            <a:off x="4994525" y="1908119"/>
            <a:ext cx="687900" cy="68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5" name="Google Shape;515;p27"/>
          <p:cNvSpPr/>
          <p:nvPr/>
        </p:nvSpPr>
        <p:spPr>
          <a:xfrm flipH="1">
            <a:off x="4620950" y="1285138"/>
            <a:ext cx="687900" cy="68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6" name="Google Shape;516;p27"/>
          <p:cNvSpPr txBox="1"/>
          <p:nvPr>
            <p:ph type="title"/>
          </p:nvPr>
        </p:nvSpPr>
        <p:spPr>
          <a:xfrm>
            <a:off x="722376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Collaboration...</a:t>
            </a:r>
            <a:r>
              <a:rPr lang="en-GB"/>
              <a:t> </a:t>
            </a:r>
            <a:endParaRPr lang="en-GB"/>
          </a:p>
        </p:txBody>
      </p:sp>
      <p:cxnSp>
        <p:nvCxnSpPr>
          <p:cNvPr id="517" name="Google Shape;517;p27"/>
          <p:cNvCxnSpPr>
            <a:stCxn id="518" idx="0"/>
            <a:endCxn id="511" idx="2"/>
          </p:cNvCxnSpPr>
          <p:nvPr/>
        </p:nvCxnSpPr>
        <p:spPr>
          <a:xfrm rot="16200000">
            <a:off x="1888173" y="1202373"/>
            <a:ext cx="1520190" cy="2374265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19" name="Google Shape;519;p27"/>
          <p:cNvCxnSpPr>
            <a:stCxn id="520" idx="0"/>
            <a:endCxn id="512" idx="2"/>
          </p:cNvCxnSpPr>
          <p:nvPr/>
        </p:nvCxnSpPr>
        <p:spPr>
          <a:xfrm rot="-5400000">
            <a:off x="2707414" y="2561025"/>
            <a:ext cx="1063200" cy="4452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21" name="Google Shape;521;p27"/>
          <p:cNvCxnSpPr>
            <a:stCxn id="522" idx="0"/>
            <a:endCxn id="513" idx="4"/>
          </p:cNvCxnSpPr>
          <p:nvPr/>
        </p:nvCxnSpPr>
        <p:spPr>
          <a:xfrm rot="-5400000">
            <a:off x="4212739" y="2955375"/>
            <a:ext cx="719100" cy="600"/>
          </a:xfrm>
          <a:prstGeom prst="bentConnector3">
            <a:avLst>
              <a:gd name="adj1" fmla="val 5000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23" name="Google Shape;523;p27"/>
          <p:cNvCxnSpPr>
            <a:stCxn id="524" idx="0"/>
            <a:endCxn id="514" idx="2"/>
          </p:cNvCxnSpPr>
          <p:nvPr/>
        </p:nvCxnSpPr>
        <p:spPr>
          <a:xfrm rot="5400000" flipH="1">
            <a:off x="5373364" y="2561025"/>
            <a:ext cx="1063200" cy="4452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25" name="Google Shape;525;p27"/>
          <p:cNvCxnSpPr>
            <a:stCxn id="526" idx="0"/>
            <a:endCxn id="515" idx="2"/>
          </p:cNvCxnSpPr>
          <p:nvPr/>
        </p:nvCxnSpPr>
        <p:spPr>
          <a:xfrm rot="16200000" flipV="1">
            <a:off x="5850255" y="1087755"/>
            <a:ext cx="1520825" cy="2604135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527" name="Google Shape;527;p27"/>
          <p:cNvGrpSpPr/>
          <p:nvPr/>
        </p:nvGrpSpPr>
        <p:grpSpPr>
          <a:xfrm>
            <a:off x="2275564" y="3315225"/>
            <a:ext cx="1481711" cy="1223676"/>
            <a:chOff x="2275564" y="3315225"/>
            <a:chExt cx="1481711" cy="1223676"/>
          </a:xfrm>
        </p:grpSpPr>
        <p:sp>
          <p:nvSpPr>
            <p:cNvPr id="520" name="Google Shape;520;p27"/>
            <p:cNvSpPr txBox="1"/>
            <p:nvPr/>
          </p:nvSpPr>
          <p:spPr>
            <a:xfrm>
              <a:off x="2275564" y="3315225"/>
              <a:ext cx="1481700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en-US" altLang="en-GB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APSCHE</a:t>
              </a:r>
              <a:endParaRPr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528" name="Google Shape;528;p27"/>
            <p:cNvSpPr txBox="1"/>
            <p:nvPr/>
          </p:nvSpPr>
          <p:spPr>
            <a:xfrm>
              <a:off x="2275575" y="3725301"/>
              <a:ext cx="1481700" cy="81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 Handholding the convergence </a:t>
              </a:r>
              <a:endPara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</p:grpSp>
      <p:grpSp>
        <p:nvGrpSpPr>
          <p:cNvPr id="529" name="Google Shape;529;p27"/>
          <p:cNvGrpSpPr/>
          <p:nvPr/>
        </p:nvGrpSpPr>
        <p:grpSpPr>
          <a:xfrm>
            <a:off x="3831139" y="3315225"/>
            <a:ext cx="1481711" cy="1223675"/>
            <a:chOff x="3831139" y="3315225"/>
            <a:chExt cx="1481711" cy="1223675"/>
          </a:xfrm>
        </p:grpSpPr>
        <p:sp>
          <p:nvSpPr>
            <p:cNvPr id="522" name="Google Shape;522;p27"/>
            <p:cNvSpPr txBox="1"/>
            <p:nvPr/>
          </p:nvSpPr>
          <p:spPr>
            <a:xfrm>
              <a:off x="3831139" y="3315225"/>
              <a:ext cx="1481700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en-US" altLang="en-GB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BCDE</a:t>
              </a:r>
              <a:endParaRPr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530" name="Google Shape;530;p27"/>
            <p:cNvSpPr txBox="1"/>
            <p:nvPr/>
          </p:nvSpPr>
          <p:spPr>
            <a:xfrm>
              <a:off x="3831150" y="3725300"/>
              <a:ext cx="1481700" cy="81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Awareness campagin and monitoring</a:t>
              </a:r>
              <a:endParaRPr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</p:grpSp>
      <p:grpSp>
        <p:nvGrpSpPr>
          <p:cNvPr id="531" name="Google Shape;531;p27"/>
          <p:cNvGrpSpPr/>
          <p:nvPr/>
        </p:nvGrpSpPr>
        <p:grpSpPr>
          <a:xfrm>
            <a:off x="5386714" y="3315225"/>
            <a:ext cx="1481711" cy="1223676"/>
            <a:chOff x="5386714" y="3315225"/>
            <a:chExt cx="1481711" cy="1223676"/>
          </a:xfrm>
        </p:grpSpPr>
        <p:sp>
          <p:nvSpPr>
            <p:cNvPr id="524" name="Google Shape;524;p27"/>
            <p:cNvSpPr txBox="1"/>
            <p:nvPr/>
          </p:nvSpPr>
          <p:spPr>
            <a:xfrm>
              <a:off x="5386714" y="3315225"/>
              <a:ext cx="1481700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en-US" altLang="en-GB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UNICEF</a:t>
              </a:r>
              <a:endParaRPr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532" name="Google Shape;532;p27"/>
            <p:cNvSpPr txBox="1"/>
            <p:nvPr/>
          </p:nvSpPr>
          <p:spPr>
            <a:xfrm>
              <a:off x="5386725" y="3725301"/>
              <a:ext cx="1481700" cy="81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Building the capacities of BCDE coordinators and mentoring</a:t>
              </a:r>
              <a:endParaRPr lang="en-US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</p:grpSp>
      <p:grpSp>
        <p:nvGrpSpPr>
          <p:cNvPr id="533" name="Google Shape;533;p27"/>
          <p:cNvGrpSpPr/>
          <p:nvPr/>
        </p:nvGrpSpPr>
        <p:grpSpPr>
          <a:xfrm>
            <a:off x="720090" y="3149599"/>
            <a:ext cx="1481455" cy="1652905"/>
            <a:chOff x="719988" y="3181816"/>
            <a:chExt cx="1481712" cy="1330505"/>
          </a:xfrm>
        </p:grpSpPr>
        <p:sp>
          <p:nvSpPr>
            <p:cNvPr id="518" name="Google Shape;518;p27"/>
            <p:cNvSpPr txBox="1"/>
            <p:nvPr/>
          </p:nvSpPr>
          <p:spPr>
            <a:xfrm>
              <a:off x="719988" y="3181816"/>
              <a:ext cx="1481712" cy="798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en-US" sz="18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Samagra Shiksha (SS)</a:t>
              </a:r>
              <a:endParaRPr lang="en-US" sz="1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534" name="Google Shape;534;p27"/>
            <p:cNvSpPr txBox="1"/>
            <p:nvPr/>
          </p:nvSpPr>
          <p:spPr>
            <a:xfrm>
              <a:off x="719988" y="3870326"/>
              <a:ext cx="1481712" cy="641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Bridging the gap between HEI and Dept. of School Education </a:t>
              </a:r>
              <a:endPara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</p:grpSp>
      <p:grpSp>
        <p:nvGrpSpPr>
          <p:cNvPr id="535" name="Google Shape;535;p27"/>
          <p:cNvGrpSpPr/>
          <p:nvPr/>
        </p:nvGrpSpPr>
        <p:grpSpPr>
          <a:xfrm>
            <a:off x="6942289" y="3150125"/>
            <a:ext cx="1940560" cy="1187450"/>
            <a:chOff x="6942289" y="3150125"/>
            <a:chExt cx="1940560" cy="1187450"/>
          </a:xfrm>
        </p:grpSpPr>
        <p:sp>
          <p:nvSpPr>
            <p:cNvPr id="526" name="Google Shape;526;p27"/>
            <p:cNvSpPr txBox="1"/>
            <p:nvPr/>
          </p:nvSpPr>
          <p:spPr>
            <a:xfrm>
              <a:off x="6942289" y="3150125"/>
              <a:ext cx="1940560" cy="83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en-US" altLang="en-GB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Sikshana Foundation </a:t>
              </a:r>
              <a:endParaRPr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536" name="Google Shape;536;p27"/>
            <p:cNvSpPr txBox="1"/>
            <p:nvPr/>
          </p:nvSpPr>
          <p:spPr>
            <a:xfrm>
              <a:off x="7092149" y="3797825"/>
              <a:ext cx="1481455" cy="539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Extending technical assistance - Preranamitra app </a:t>
              </a:r>
              <a:endPara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</p:grpSp>
      <p:pic>
        <p:nvPicPr>
          <p:cNvPr id="4" name="Picture 3" descr="Samagra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7790" y="1439545"/>
            <a:ext cx="598170" cy="352425"/>
          </a:xfrm>
          <a:prstGeom prst="rect">
            <a:avLst/>
          </a:prstGeom>
        </p:spPr>
      </p:pic>
      <p:pic>
        <p:nvPicPr>
          <p:cNvPr id="2" name="Picture 1" descr="Logo_Signature_Container_Circle_ENG_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5" y="1854835"/>
            <a:ext cx="767715" cy="741045"/>
          </a:xfrm>
          <a:prstGeom prst="rect">
            <a:avLst/>
          </a:prstGeom>
        </p:spPr>
      </p:pic>
      <p:pic>
        <p:nvPicPr>
          <p:cNvPr id="3" name="Picture 2" descr="sikshana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55" y="1379855"/>
            <a:ext cx="622935" cy="471805"/>
          </a:xfrm>
          <a:prstGeom prst="rect">
            <a:avLst/>
          </a:prstGeom>
        </p:spPr>
      </p:pic>
      <p:pic>
        <p:nvPicPr>
          <p:cNvPr id="5" name="Picture 4" descr="APSCHE Logo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075" y="2012315"/>
            <a:ext cx="569595" cy="459105"/>
          </a:xfrm>
          <a:prstGeom prst="rect">
            <a:avLst/>
          </a:prstGeom>
        </p:spPr>
      </p:pic>
      <p:pic>
        <p:nvPicPr>
          <p:cNvPr id="6" name="Picture 5" descr="BCDE_logo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910" y="1929765"/>
            <a:ext cx="679450" cy="6242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/>
              <a:t>Achieving grade/age specific learning outcomes</a:t>
            </a:r>
            <a:r>
              <a:rPr lang="en-GB"/>
              <a:t> </a:t>
            </a:r>
            <a:endParaRPr lang="en-GB"/>
          </a:p>
        </p:txBody>
      </p:sp>
      <p:grpSp>
        <p:nvGrpSpPr>
          <p:cNvPr id="707" name="Google Shape;707;p31"/>
          <p:cNvGrpSpPr/>
          <p:nvPr/>
        </p:nvGrpSpPr>
        <p:grpSpPr>
          <a:xfrm>
            <a:off x="3273625" y="1510875"/>
            <a:ext cx="2637790" cy="2807970"/>
            <a:chOff x="3273625" y="1510875"/>
            <a:chExt cx="2637790" cy="2807970"/>
          </a:xfrm>
        </p:grpSpPr>
        <p:sp>
          <p:nvSpPr>
            <p:cNvPr id="708" name="Google Shape;708;p31"/>
            <p:cNvSpPr txBox="1"/>
            <p:nvPr/>
          </p:nvSpPr>
          <p:spPr>
            <a:xfrm>
              <a:off x="3387925" y="3488265"/>
              <a:ext cx="2367915" cy="830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IN" dirty="0">
                  <a:latin typeface="Calibri" panose="020F0502020204030204" charset="0"/>
                  <a:ea typeface="Georgia" panose="02040502050405020303" pitchFamily="18" charset="0"/>
                  <a:cs typeface="Calibri" panose="020F0502020204030204" charset="0"/>
                  <a:sym typeface="+mn-ea"/>
                </a:rPr>
                <a:t>C</a:t>
              </a:r>
              <a:r>
                <a:rPr lang="en-IN" altLang="en-US" dirty="0">
                  <a:latin typeface="Calibri" panose="020F0502020204030204" charset="0"/>
                  <a:ea typeface="Georgia" panose="02040502050405020303" pitchFamily="18" charset="0"/>
                  <a:cs typeface="Calibri" panose="020F0502020204030204" charset="0"/>
                  <a:sym typeface="+mn-ea"/>
                </a:rPr>
                <a:t>lasses 1 -</a:t>
              </a:r>
              <a:r>
                <a:rPr lang="en-US" altLang="en-IN" dirty="0">
                  <a:latin typeface="Calibri" panose="020F0502020204030204" charset="0"/>
                  <a:ea typeface="Georgia" panose="02040502050405020303" pitchFamily="18" charset="0"/>
                  <a:cs typeface="Calibri" panose="020F0502020204030204" charset="0"/>
                  <a:sym typeface="+mn-ea"/>
                </a:rPr>
                <a:t> 5</a:t>
              </a:r>
              <a:r>
                <a:rPr lang="en-IN" altLang="en-US" dirty="0">
                  <a:latin typeface="Calibri" panose="020F0502020204030204" charset="0"/>
                  <a:ea typeface="Georgia" panose="02040502050405020303" pitchFamily="18" charset="0"/>
                  <a:cs typeface="Calibri" panose="020F0502020204030204" charset="0"/>
                  <a:sym typeface="+mn-ea"/>
                </a:rPr>
                <a:t> i.e</a:t>
              </a:r>
              <a:r>
                <a:rPr lang="en-US" altLang="en-IN" dirty="0">
                  <a:latin typeface="Calibri" panose="020F0502020204030204" charset="0"/>
                  <a:ea typeface="Georgia" panose="02040502050405020303" pitchFamily="18" charset="0"/>
                  <a:cs typeface="Calibri" panose="020F0502020204030204" charset="0"/>
                  <a:sym typeface="+mn-ea"/>
                </a:rPr>
                <a:t>.</a:t>
              </a:r>
              <a:r>
                <a:rPr lang="en-IN" altLang="en-US" dirty="0">
                  <a:latin typeface="Calibri" panose="020F0502020204030204" charset="0"/>
                  <a:ea typeface="Georgia" panose="02040502050405020303" pitchFamily="18" charset="0"/>
                  <a:cs typeface="Calibri" panose="020F0502020204030204" charset="0"/>
                  <a:sym typeface="+mn-ea"/>
                </a:rPr>
                <a:t> after school </a:t>
              </a:r>
              <a:r>
                <a:rPr lang="en-IN" altLang="en-US" dirty="0" smtClean="0">
                  <a:latin typeface="Calibri" panose="020F0502020204030204" charset="0"/>
                  <a:ea typeface="Georgia" panose="02040502050405020303" pitchFamily="18" charset="0"/>
                  <a:cs typeface="Calibri" panose="020F0502020204030204" charset="0"/>
                  <a:sym typeface="+mn-ea"/>
                </a:rPr>
                <a:t>hours </a:t>
              </a:r>
              <a:r>
                <a:rPr lang="en-US" altLang="en-IN" dirty="0" smtClean="0">
                  <a:latin typeface="Calibri" panose="020F0502020204030204" charset="0"/>
                  <a:ea typeface="Georgia" panose="02040502050405020303" pitchFamily="18" charset="0"/>
                  <a:cs typeface="Calibri" panose="020F0502020204030204" charset="0"/>
                  <a:sym typeface="+mn-ea"/>
                </a:rPr>
                <a:t>or on saturdays</a:t>
              </a:r>
              <a:endPara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3273625" y="1510875"/>
              <a:ext cx="2637790" cy="572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Implementation</a:t>
              </a:r>
              <a:endParaRPr lang="en-US" altLang="en-GB"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3624780" y="2761825"/>
              <a:ext cx="1833880" cy="726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         LIP </a:t>
              </a:r>
              <a:endParaRPr lang="en-US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Prerana Mitra</a:t>
              </a:r>
              <a:endParaRPr lang="en-US"/>
            </a:p>
          </p:txBody>
        </p:sp>
      </p:grpSp>
      <p:cxnSp>
        <p:nvCxnSpPr>
          <p:cNvPr id="711" name="Google Shape;711;p31"/>
          <p:cNvCxnSpPr>
            <a:stCxn id="709" idx="2"/>
          </p:cNvCxnSpPr>
          <p:nvPr/>
        </p:nvCxnSpPr>
        <p:spPr>
          <a:xfrm>
            <a:off x="4592345" y="2083575"/>
            <a:ext cx="0" cy="63246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12" name="Google Shape;712;p31"/>
          <p:cNvCxnSpPr>
            <a:stCxn id="710" idx="2"/>
            <a:endCxn id="713" idx="0"/>
          </p:cNvCxnSpPr>
          <p:nvPr/>
        </p:nvCxnSpPr>
        <p:spPr>
          <a:xfrm rot="10800000" flipV="1">
            <a:off x="1897380" y="3124835"/>
            <a:ext cx="1727200" cy="177165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14" name="Google Shape;714;p31"/>
          <p:cNvCxnSpPr>
            <a:stCxn id="710" idx="6"/>
            <a:endCxn id="715" idx="0"/>
          </p:cNvCxnSpPr>
          <p:nvPr/>
        </p:nvCxnSpPr>
        <p:spPr>
          <a:xfrm>
            <a:off x="5458460" y="3124835"/>
            <a:ext cx="1788160" cy="177165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716" name="Google Shape;716;p31"/>
          <p:cNvGrpSpPr/>
          <p:nvPr/>
        </p:nvGrpSpPr>
        <p:grpSpPr>
          <a:xfrm>
            <a:off x="713250" y="2094814"/>
            <a:ext cx="2368225" cy="2223484"/>
            <a:chOff x="713250" y="2094814"/>
            <a:chExt cx="2368225" cy="2223484"/>
          </a:xfrm>
        </p:grpSpPr>
        <p:sp>
          <p:nvSpPr>
            <p:cNvPr id="717" name="Google Shape;717;p31"/>
            <p:cNvSpPr txBox="1"/>
            <p:nvPr/>
          </p:nvSpPr>
          <p:spPr>
            <a:xfrm>
              <a:off x="713250" y="3766897"/>
              <a:ext cx="23682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latin typeface="Calibri" panose="020F0502020204030204" charset="0"/>
                  <a:ea typeface="Georgia" panose="02040502050405020303" pitchFamily="18" charset="0"/>
                  <a:cs typeface="Calibri" panose="020F0502020204030204" charset="0"/>
                  <a:sym typeface="+mn-ea"/>
                </a:rPr>
                <a:t>Aspiring for overcoming these challenges and to make AP as top performer in Education.</a:t>
              </a:r>
              <a:endParaRPr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  <p:sp>
          <p:nvSpPr>
            <p:cNvPr id="713" name="Google Shape;713;p31"/>
            <p:cNvSpPr txBox="1"/>
            <p:nvPr/>
          </p:nvSpPr>
          <p:spPr>
            <a:xfrm>
              <a:off x="713275" y="3302050"/>
              <a:ext cx="2368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Govt. of AP</a:t>
              </a:r>
              <a:endParaRPr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1534188" y="2094814"/>
              <a:ext cx="726300" cy="72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cxnSp>
        <p:nvCxnSpPr>
          <p:cNvPr id="719" name="Google Shape;719;p31"/>
          <p:cNvCxnSpPr>
            <a:stCxn id="710" idx="2"/>
            <a:endCxn id="718" idx="4"/>
          </p:cNvCxnSpPr>
          <p:nvPr/>
        </p:nvCxnSpPr>
        <p:spPr>
          <a:xfrm rot="10800000">
            <a:off x="1897380" y="2821305"/>
            <a:ext cx="1727200" cy="30353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20" name="Google Shape;720;p31"/>
          <p:cNvGrpSpPr/>
          <p:nvPr/>
        </p:nvGrpSpPr>
        <p:grpSpPr>
          <a:xfrm>
            <a:off x="6062588" y="2094814"/>
            <a:ext cx="2368209" cy="2223484"/>
            <a:chOff x="6062588" y="2094814"/>
            <a:chExt cx="2368209" cy="2223484"/>
          </a:xfrm>
        </p:grpSpPr>
        <p:sp>
          <p:nvSpPr>
            <p:cNvPr id="721" name="Google Shape;721;p31"/>
            <p:cNvSpPr txBox="1"/>
            <p:nvPr/>
          </p:nvSpPr>
          <p:spPr>
            <a:xfrm>
              <a:off x="6062588" y="3766897"/>
              <a:ext cx="23682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Stregnthening Foundational Literacy and Numeracy skills</a:t>
              </a:r>
              <a:endPara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  <p:sp>
          <p:nvSpPr>
            <p:cNvPr id="715" name="Google Shape;715;p31"/>
            <p:cNvSpPr txBox="1"/>
            <p:nvPr/>
          </p:nvSpPr>
          <p:spPr>
            <a:xfrm>
              <a:off x="6062596" y="3302050"/>
              <a:ext cx="2368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FLN Skills</a:t>
              </a:r>
              <a:endParaRPr lang="en-US" altLang="en-GB"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6883538" y="2094814"/>
              <a:ext cx="726300" cy="72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cxnSp>
        <p:nvCxnSpPr>
          <p:cNvPr id="723" name="Google Shape;723;p31"/>
          <p:cNvCxnSpPr>
            <a:stCxn id="710" idx="6"/>
            <a:endCxn id="722" idx="4"/>
          </p:cNvCxnSpPr>
          <p:nvPr/>
        </p:nvCxnSpPr>
        <p:spPr>
          <a:xfrm flipV="1">
            <a:off x="5458460" y="2821305"/>
            <a:ext cx="1788160" cy="30353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900" y="2155825"/>
            <a:ext cx="614680" cy="6057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90" y="2151380"/>
            <a:ext cx="499110" cy="6108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Key elements</a:t>
            </a:r>
            <a:r>
              <a:rPr lang="en-GB"/>
              <a:t> </a:t>
            </a:r>
            <a:endParaRPr lang="en-GB"/>
          </a:p>
        </p:txBody>
      </p:sp>
      <p:graphicFrame>
        <p:nvGraphicFramePr>
          <p:cNvPr id="747" name="Google Shape;747;p32"/>
          <p:cNvGraphicFramePr/>
          <p:nvPr/>
        </p:nvGraphicFramePr>
        <p:xfrm>
          <a:off x="1023313" y="1533806"/>
          <a:ext cx="7097350" cy="3000000"/>
        </p:xfrm>
        <a:graphic>
          <a:graphicData uri="http://schemas.openxmlformats.org/drawingml/2006/table">
            <a:tbl>
              <a:tblPr>
                <a:noFill/>
                <a:tableStyleId>{F0D0BC9C-7721-43C9-A4E0-EE0BECD496C9}</a:tableStyleId>
              </a:tblPr>
              <a:tblGrid>
                <a:gridCol w="2359575"/>
                <a:gridCol w="1378875"/>
                <a:gridCol w="2483175"/>
                <a:gridCol w="875725"/>
              </a:tblGrid>
              <a:tr h="144399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2400">
                          <a:solidFill>
                            <a:schemeClr val="dk1"/>
                          </a:solidFill>
                          <a:latin typeface="Secular One"/>
                          <a:ea typeface="Secular One"/>
                          <a:cs typeface="Secular One"/>
                          <a:sym typeface="Secular One"/>
                        </a:rPr>
                        <a:t> Community Service Project     (CSP)</a:t>
                      </a:r>
                      <a:endParaRPr lang="en-US" altLang="en-GB" sz="2400">
                        <a:solidFill>
                          <a:schemeClr val="dk1"/>
                        </a:solidFill>
                        <a:latin typeface="Secular One"/>
                        <a:ea typeface="Secular One"/>
                        <a:cs typeface="Secular One"/>
                        <a:sym typeface="Secular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b="1">
                          <a:solidFill>
                            <a:schemeClr val="dk1"/>
                          </a:solidFill>
                          <a:latin typeface="Barlow" panose="00000500000000000000"/>
                          <a:ea typeface="Barlow" panose="00000500000000000000"/>
                          <a:cs typeface="Barlow" panose="00000500000000000000"/>
                          <a:sym typeface="Barlow" panose="00000500000000000000"/>
                        </a:rPr>
                        <a:t>May-June (or) every saturday </a:t>
                      </a:r>
                      <a:endParaRPr b="1">
                        <a:solidFill>
                          <a:schemeClr val="dk1"/>
                        </a:solidFill>
                        <a:latin typeface="Barlow" panose="00000500000000000000"/>
                        <a:ea typeface="Barlow" panose="00000500000000000000"/>
                        <a:cs typeface="Barlow" panose="00000500000000000000"/>
                        <a:sym typeface="Barlow" panose="00000500000000000000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>
                          <a:solidFill>
                            <a:schemeClr val="dk1"/>
                          </a:solidFill>
                          <a:latin typeface="Barlow" panose="00000500000000000000"/>
                          <a:ea typeface="Barlow" panose="00000500000000000000"/>
                          <a:cs typeface="Barlow" panose="00000500000000000000"/>
                          <a:sym typeface="Barlow" panose="00000500000000000000"/>
                        </a:rPr>
                        <a:t>(i) All College Principals and BCDE coordinators shall encourage students to register in Prerana Mitra App</a:t>
                      </a:r>
                      <a:endParaRPr lang="en-US" altLang="en-GB">
                        <a:solidFill>
                          <a:schemeClr val="dk1"/>
                        </a:solidFill>
                        <a:latin typeface="Barlow" panose="00000500000000000000"/>
                        <a:ea typeface="Barlow" panose="00000500000000000000"/>
                        <a:cs typeface="Barlow" panose="00000500000000000000"/>
                        <a:sym typeface="Barlow" panose="0000050000000000000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>
                          <a:solidFill>
                            <a:srgbClr val="2B2E5F"/>
                          </a:solidFill>
                          <a:latin typeface="Barlow" panose="00000500000000000000"/>
                          <a:ea typeface="Barlow" panose="00000500000000000000"/>
                          <a:sym typeface="Barlow" panose="00000500000000000000"/>
                        </a:rPr>
                        <a:t>(ii) UNICEF and Sikshana Foudation shall jointly organize the online/offline training program                       (iii) 20 modules of e -content (activity based) uploaded on the Prerana Mitra app to guide the HEI students</a:t>
                      </a:r>
                      <a:endParaRPr lang="en-US" altLang="en-GB">
                        <a:solidFill>
                          <a:schemeClr val="dk1"/>
                        </a:solidFill>
                        <a:latin typeface="Barlow" panose="00000500000000000000"/>
                        <a:ea typeface="Barlow" panose="00000500000000000000"/>
                        <a:cs typeface="Barlow" panose="00000500000000000000"/>
                        <a:sym typeface="Barlow" panose="00000500000000000000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Barlow" panose="00000500000000000000"/>
                          <a:ea typeface="Barlow" panose="00000500000000000000"/>
                          <a:cs typeface="Barlow" panose="00000500000000000000"/>
                          <a:sym typeface="Barlow" panose="00000500000000000000"/>
                        </a:rPr>
                        <a:t>1</a:t>
                      </a:r>
                      <a:r>
                        <a:rPr lang="en-US" altLang="en-GB">
                          <a:solidFill>
                            <a:schemeClr val="dk1"/>
                          </a:solidFill>
                          <a:latin typeface="Barlow" panose="00000500000000000000"/>
                          <a:ea typeface="Barlow" panose="00000500000000000000"/>
                          <a:cs typeface="Barlow" panose="00000500000000000000"/>
                          <a:sym typeface="Barlow" panose="00000500000000000000"/>
                        </a:rPr>
                        <a:t>80 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Barlow" panose="00000500000000000000"/>
                          <a:ea typeface="Barlow" panose="00000500000000000000"/>
                          <a:cs typeface="Barlow" panose="00000500000000000000"/>
                          <a:sym typeface="Barlow" panose="00000500000000000000"/>
                        </a:rPr>
                        <a:t>h</a:t>
                      </a:r>
                      <a:r>
                        <a:rPr lang="en-US" altLang="en-GB">
                          <a:solidFill>
                            <a:schemeClr val="dk1"/>
                          </a:solidFill>
                          <a:latin typeface="Barlow" panose="00000500000000000000"/>
                          <a:ea typeface="Barlow" panose="00000500000000000000"/>
                          <a:cs typeface="Barlow" panose="00000500000000000000"/>
                          <a:sym typeface="Barlow" panose="00000500000000000000"/>
                        </a:rPr>
                        <a:t>rs</a:t>
                      </a:r>
                      <a:endParaRPr lang="en-US" altLang="en-GB">
                        <a:solidFill>
                          <a:schemeClr val="dk1"/>
                        </a:solidFill>
                        <a:latin typeface="Barlow" panose="00000500000000000000"/>
                        <a:ea typeface="Barlow" panose="00000500000000000000"/>
                        <a:cs typeface="Barlow" panose="00000500000000000000"/>
                        <a:sym typeface="Barlow" panose="00000500000000000000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2362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2400">
                          <a:solidFill>
                            <a:schemeClr val="dk1"/>
                          </a:solidFill>
                          <a:latin typeface="Secular One"/>
                          <a:ea typeface="Secular One"/>
                          <a:cs typeface="Secular One"/>
                          <a:sym typeface="Secular One"/>
                        </a:rPr>
                        <a:t>Short term internship</a:t>
                      </a:r>
                      <a:endParaRPr sz="2400">
                        <a:solidFill>
                          <a:schemeClr val="dk1"/>
                        </a:solidFill>
                        <a:latin typeface="Secular One"/>
                        <a:ea typeface="Secular One"/>
                        <a:cs typeface="Secular One"/>
                        <a:sym typeface="Secular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b="1">
                          <a:solidFill>
                            <a:schemeClr val="dk1"/>
                          </a:solidFill>
                          <a:latin typeface="Barlow" panose="00000500000000000000"/>
                          <a:ea typeface="Barlow" panose="00000500000000000000"/>
                          <a:cs typeface="Barlow" panose="00000500000000000000"/>
                          <a:sym typeface="Barlow" panose="00000500000000000000"/>
                        </a:rPr>
                        <a:t>As per academic calendar</a:t>
                      </a:r>
                      <a:endParaRPr lang="en-US" altLang="en-GB" b="1">
                        <a:solidFill>
                          <a:schemeClr val="dk1"/>
                        </a:solidFill>
                        <a:latin typeface="Barlow" panose="00000500000000000000"/>
                        <a:ea typeface="Barlow" panose="00000500000000000000"/>
                        <a:cs typeface="Barlow" panose="00000500000000000000"/>
                        <a:sym typeface="Barlow" panose="00000500000000000000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Barlow" panose="00000500000000000000"/>
                          <a:ea typeface="Barlow" panose="00000500000000000000"/>
                          <a:cs typeface="Barlow" panose="00000500000000000000"/>
                          <a:sym typeface="Barlow" panose="00000500000000000000"/>
                        </a:rPr>
                        <a:t>2</a:t>
                      </a:r>
                      <a:r>
                        <a:rPr lang="en-US" altLang="en-GB">
                          <a:solidFill>
                            <a:schemeClr val="dk1"/>
                          </a:solidFill>
                          <a:latin typeface="Barlow" panose="00000500000000000000"/>
                          <a:ea typeface="Barlow" panose="00000500000000000000"/>
                          <a:cs typeface="Barlow" panose="00000500000000000000"/>
                          <a:sym typeface="Barlow" panose="00000500000000000000"/>
                        </a:rPr>
                        <a:t> month</a:t>
                      </a:r>
                      <a:endParaRPr lang="en-US" altLang="en-GB">
                        <a:solidFill>
                          <a:schemeClr val="dk1"/>
                        </a:solidFill>
                        <a:latin typeface="Barlow" panose="00000500000000000000"/>
                        <a:ea typeface="Barlow" panose="00000500000000000000"/>
                        <a:cs typeface="Barlow" panose="00000500000000000000"/>
                        <a:sym typeface="Barlow" panose="00000500000000000000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5"/>
          <p:cNvSpPr txBox="1"/>
          <p:nvPr>
            <p:ph type="title"/>
          </p:nvPr>
        </p:nvSpPr>
        <p:spPr>
          <a:xfrm>
            <a:off x="722376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Role of Universities</a:t>
            </a:r>
            <a:r>
              <a:rPr lang="en-GB"/>
              <a:t> </a:t>
            </a:r>
            <a:endParaRPr lang="en-GB"/>
          </a:p>
        </p:txBody>
      </p:sp>
      <p:grpSp>
        <p:nvGrpSpPr>
          <p:cNvPr id="853" name="Google Shape;853;p35"/>
          <p:cNvGrpSpPr/>
          <p:nvPr/>
        </p:nvGrpSpPr>
        <p:grpSpPr>
          <a:xfrm>
            <a:off x="335399" y="1783867"/>
            <a:ext cx="1836420" cy="2350540"/>
            <a:chOff x="335399" y="1631467"/>
            <a:chExt cx="1836420" cy="2350540"/>
          </a:xfrm>
        </p:grpSpPr>
        <p:grpSp>
          <p:nvGrpSpPr>
            <p:cNvPr id="854" name="Google Shape;854;p35"/>
            <p:cNvGrpSpPr/>
            <p:nvPr/>
          </p:nvGrpSpPr>
          <p:grpSpPr>
            <a:xfrm>
              <a:off x="335399" y="2501822"/>
              <a:ext cx="1836420" cy="1480185"/>
              <a:chOff x="335399" y="3016768"/>
              <a:chExt cx="1836420" cy="1480185"/>
            </a:xfrm>
          </p:grpSpPr>
          <p:sp>
            <p:nvSpPr>
              <p:cNvPr id="855" name="Google Shape;855;p35"/>
              <p:cNvSpPr txBox="1"/>
              <p:nvPr/>
            </p:nvSpPr>
            <p:spPr>
              <a:xfrm>
                <a:off x="343019" y="3016768"/>
                <a:ext cx="1828800" cy="3892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 panose="020B0604020202020204"/>
                  <a:buNone/>
                </a:pPr>
                <a:r>
                  <a:rPr lang="en-US" altLang="en-GB" sz="2400">
                    <a:solidFill>
                      <a:schemeClr val="dk1"/>
                    </a:solidFill>
                    <a:latin typeface="Secular One"/>
                    <a:ea typeface="Secular One"/>
                    <a:cs typeface="Secular One"/>
                    <a:sym typeface="Secular One"/>
                  </a:rPr>
                  <a:t>University</a:t>
                </a:r>
                <a:endParaRPr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endParaRPr>
              </a:p>
            </p:txBody>
          </p:sp>
          <p:sp>
            <p:nvSpPr>
              <p:cNvPr id="856" name="Google Shape;856;p35"/>
              <p:cNvSpPr txBox="1"/>
              <p:nvPr/>
            </p:nvSpPr>
            <p:spPr>
              <a:xfrm>
                <a:off x="335399" y="3379353"/>
                <a:ext cx="1836420" cy="111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>
                    <a:solidFill>
                      <a:schemeClr val="dk1"/>
                    </a:solidFill>
                    <a:latin typeface="Barlow" panose="00000500000000000000"/>
                    <a:ea typeface="Barlow" panose="00000500000000000000"/>
                    <a:cs typeface="Barlow" panose="00000500000000000000"/>
                    <a:sym typeface="Barlow" panose="00000500000000000000"/>
                  </a:rPr>
                  <a:t>Authorities and CDCs to develop clear guidelines for considering LIP as CSP</a:t>
                </a:r>
                <a:endPara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endParaRPr>
              </a:p>
            </p:txBody>
          </p:sp>
        </p:grpSp>
        <p:sp>
          <p:nvSpPr>
            <p:cNvPr id="857" name="Google Shape;857;p35"/>
            <p:cNvSpPr/>
            <p:nvPr/>
          </p:nvSpPr>
          <p:spPr>
            <a:xfrm>
              <a:off x="1045200" y="1631467"/>
              <a:ext cx="794400" cy="794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58" name="Google Shape;858;p35"/>
          <p:cNvGrpSpPr/>
          <p:nvPr/>
        </p:nvGrpSpPr>
        <p:grpSpPr>
          <a:xfrm>
            <a:off x="2278021" y="2249376"/>
            <a:ext cx="1458595" cy="2350566"/>
            <a:chOff x="2278025" y="2249376"/>
            <a:chExt cx="1458595" cy="2350566"/>
          </a:xfrm>
        </p:grpSpPr>
        <p:sp>
          <p:nvSpPr>
            <p:cNvPr id="859" name="Google Shape;859;p35"/>
            <p:cNvSpPr/>
            <p:nvPr/>
          </p:nvSpPr>
          <p:spPr>
            <a:xfrm>
              <a:off x="2609975" y="2249376"/>
              <a:ext cx="794400" cy="79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60" name="Google Shape;860;p35"/>
            <p:cNvGrpSpPr/>
            <p:nvPr/>
          </p:nvGrpSpPr>
          <p:grpSpPr>
            <a:xfrm>
              <a:off x="2278025" y="3119757"/>
              <a:ext cx="1458595" cy="1480185"/>
              <a:chOff x="2278025" y="3016768"/>
              <a:chExt cx="1458595" cy="1480185"/>
            </a:xfrm>
          </p:grpSpPr>
          <p:sp>
            <p:nvSpPr>
              <p:cNvPr id="861" name="Google Shape;861;p35"/>
              <p:cNvSpPr txBox="1"/>
              <p:nvPr/>
            </p:nvSpPr>
            <p:spPr>
              <a:xfrm>
                <a:off x="2278025" y="3016768"/>
                <a:ext cx="1458595" cy="753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 panose="020B0604020202020204"/>
                  <a:buNone/>
                </a:pPr>
                <a:r>
                  <a:rPr lang="en-US" altLang="en-GB" sz="2400">
                    <a:solidFill>
                      <a:schemeClr val="dk1"/>
                    </a:solidFill>
                    <a:latin typeface="Secular One"/>
                    <a:ea typeface="Secular One"/>
                    <a:cs typeface="Secular One"/>
                    <a:sym typeface="Secular One"/>
                  </a:rPr>
                  <a:t>Nodal Officer</a:t>
                </a:r>
                <a:endParaRPr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endParaRPr>
              </a:p>
            </p:txBody>
          </p:sp>
          <p:sp>
            <p:nvSpPr>
              <p:cNvPr id="862" name="Google Shape;862;p35"/>
              <p:cNvSpPr txBox="1"/>
              <p:nvPr/>
            </p:nvSpPr>
            <p:spPr>
              <a:xfrm>
                <a:off x="2278025" y="3719713"/>
                <a:ext cx="1458595" cy="777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dk1"/>
                    </a:solidFill>
                    <a:latin typeface="Barlow" panose="00000500000000000000"/>
                    <a:ea typeface="Barlow" panose="00000500000000000000"/>
                    <a:cs typeface="Barlow" panose="00000500000000000000"/>
                    <a:sym typeface="Barlow" panose="00000500000000000000"/>
                  </a:rPr>
                  <a:t>Designated BCDE/ CSP coordinator </a:t>
                </a:r>
                <a:endParaRPr lang="en-US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endParaRPr>
              </a:p>
            </p:txBody>
          </p:sp>
        </p:grpSp>
      </p:grpSp>
      <p:grpSp>
        <p:nvGrpSpPr>
          <p:cNvPr id="863" name="Google Shape;863;p35"/>
          <p:cNvGrpSpPr/>
          <p:nvPr/>
        </p:nvGrpSpPr>
        <p:grpSpPr>
          <a:xfrm>
            <a:off x="6972425" y="1783842"/>
            <a:ext cx="1996440" cy="2350580"/>
            <a:chOff x="6972425" y="1631442"/>
            <a:chExt cx="1996440" cy="2350580"/>
          </a:xfrm>
        </p:grpSpPr>
        <p:sp>
          <p:nvSpPr>
            <p:cNvPr id="864" name="Google Shape;864;p35"/>
            <p:cNvSpPr/>
            <p:nvPr/>
          </p:nvSpPr>
          <p:spPr>
            <a:xfrm>
              <a:off x="7304377" y="1631442"/>
              <a:ext cx="794400" cy="794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65" name="Google Shape;865;p35"/>
            <p:cNvGrpSpPr/>
            <p:nvPr/>
          </p:nvGrpSpPr>
          <p:grpSpPr>
            <a:xfrm>
              <a:off x="6972425" y="2501822"/>
              <a:ext cx="1996440" cy="1480200"/>
              <a:chOff x="6972425" y="3016768"/>
              <a:chExt cx="1996440" cy="1480200"/>
            </a:xfrm>
          </p:grpSpPr>
          <p:sp>
            <p:nvSpPr>
              <p:cNvPr id="866" name="Google Shape;866;p35"/>
              <p:cNvSpPr txBox="1"/>
              <p:nvPr/>
            </p:nvSpPr>
            <p:spPr>
              <a:xfrm>
                <a:off x="6972425" y="3016768"/>
                <a:ext cx="1996440" cy="508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 panose="020B0604020202020204"/>
                  <a:buNone/>
                </a:pPr>
                <a:r>
                  <a:rPr lang="en-US" altLang="en-GB" sz="2400">
                    <a:solidFill>
                      <a:schemeClr val="dk1"/>
                    </a:solidFill>
                    <a:latin typeface="Secular One"/>
                    <a:ea typeface="Secular One"/>
                    <a:cs typeface="Secular One"/>
                    <a:sym typeface="Secular One"/>
                  </a:rPr>
                  <a:t>Submission</a:t>
                </a:r>
                <a:endParaRPr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endParaRPr>
              </a:p>
            </p:txBody>
          </p:sp>
          <p:sp>
            <p:nvSpPr>
              <p:cNvPr id="867" name="Google Shape;867;p35"/>
              <p:cNvSpPr txBox="1"/>
              <p:nvPr/>
            </p:nvSpPr>
            <p:spPr>
              <a:xfrm>
                <a:off x="6972425" y="3379168"/>
                <a:ext cx="1458300" cy="111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>
                    <a:solidFill>
                      <a:schemeClr val="dk1"/>
                    </a:solidFill>
                    <a:latin typeface="Barlow" panose="00000500000000000000"/>
                    <a:ea typeface="Barlow" panose="00000500000000000000"/>
                    <a:cs typeface="Barlow" panose="00000500000000000000"/>
                    <a:sym typeface="Barlow" panose="00000500000000000000"/>
                  </a:rPr>
                  <a:t>Submitting the list of successful students for getting  certificates</a:t>
                </a:r>
                <a:endPara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endParaRPr>
              </a:p>
            </p:txBody>
          </p:sp>
        </p:grpSp>
      </p:grpSp>
      <p:grpSp>
        <p:nvGrpSpPr>
          <p:cNvPr id="868" name="Google Shape;868;p35"/>
          <p:cNvGrpSpPr/>
          <p:nvPr/>
        </p:nvGrpSpPr>
        <p:grpSpPr>
          <a:xfrm>
            <a:off x="5407621" y="2249376"/>
            <a:ext cx="1698625" cy="2350581"/>
            <a:chOff x="5407625" y="2249376"/>
            <a:chExt cx="1698625" cy="2350581"/>
          </a:xfrm>
        </p:grpSpPr>
        <p:sp>
          <p:nvSpPr>
            <p:cNvPr id="869" name="Google Shape;869;p35"/>
            <p:cNvSpPr/>
            <p:nvPr/>
          </p:nvSpPr>
          <p:spPr>
            <a:xfrm>
              <a:off x="5739576" y="2249376"/>
              <a:ext cx="794400" cy="79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70" name="Google Shape;870;p35"/>
            <p:cNvGrpSpPr/>
            <p:nvPr/>
          </p:nvGrpSpPr>
          <p:grpSpPr>
            <a:xfrm>
              <a:off x="5407625" y="3119757"/>
              <a:ext cx="1698625" cy="1480200"/>
              <a:chOff x="5407625" y="3016768"/>
              <a:chExt cx="1698625" cy="1480200"/>
            </a:xfrm>
          </p:grpSpPr>
          <p:sp>
            <p:nvSpPr>
              <p:cNvPr id="871" name="Google Shape;871;p35"/>
              <p:cNvSpPr txBox="1"/>
              <p:nvPr/>
            </p:nvSpPr>
            <p:spPr>
              <a:xfrm>
                <a:off x="5407625" y="3016768"/>
                <a:ext cx="1698625" cy="377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 panose="020B0604020202020204"/>
                  <a:buNone/>
                </a:pPr>
                <a:r>
                  <a:rPr lang="en-US" altLang="en-GB" sz="2400">
                    <a:solidFill>
                      <a:schemeClr val="dk1"/>
                    </a:solidFill>
                    <a:latin typeface="Secular One"/>
                    <a:ea typeface="Secular One"/>
                    <a:cs typeface="Secular One"/>
                    <a:sym typeface="Secular One"/>
                  </a:rPr>
                  <a:t>Accolades</a:t>
                </a:r>
                <a:endParaRPr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endParaRPr>
              </a:p>
            </p:txBody>
          </p:sp>
          <p:sp>
            <p:nvSpPr>
              <p:cNvPr id="872" name="Google Shape;872;p35"/>
              <p:cNvSpPr txBox="1"/>
              <p:nvPr/>
            </p:nvSpPr>
            <p:spPr>
              <a:xfrm>
                <a:off x="5407625" y="3379168"/>
                <a:ext cx="1458300" cy="111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>
                    <a:solidFill>
                      <a:schemeClr val="dk1"/>
                    </a:solidFill>
                    <a:latin typeface="Barlow" panose="00000500000000000000"/>
                    <a:ea typeface="Barlow" panose="00000500000000000000"/>
                    <a:cs typeface="Barlow" panose="00000500000000000000"/>
                    <a:sym typeface="Barlow" panose="00000500000000000000"/>
                  </a:rPr>
                  <a:t>Acknowledge student efforts time to time</a:t>
                </a:r>
                <a:endPara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endParaRPr>
              </a:p>
            </p:txBody>
          </p:sp>
        </p:grpSp>
      </p:grpSp>
      <p:grpSp>
        <p:nvGrpSpPr>
          <p:cNvPr id="873" name="Google Shape;873;p35"/>
          <p:cNvGrpSpPr/>
          <p:nvPr/>
        </p:nvGrpSpPr>
        <p:grpSpPr>
          <a:xfrm>
            <a:off x="3842820" y="1783842"/>
            <a:ext cx="1588770" cy="2350580"/>
            <a:chOff x="3842825" y="1631442"/>
            <a:chExt cx="1588770" cy="2350580"/>
          </a:xfrm>
        </p:grpSpPr>
        <p:sp>
          <p:nvSpPr>
            <p:cNvPr id="874" name="Google Shape;874;p35"/>
            <p:cNvSpPr/>
            <p:nvPr/>
          </p:nvSpPr>
          <p:spPr>
            <a:xfrm>
              <a:off x="4174776" y="1631442"/>
              <a:ext cx="794400" cy="79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75" name="Google Shape;875;p35"/>
            <p:cNvGrpSpPr/>
            <p:nvPr/>
          </p:nvGrpSpPr>
          <p:grpSpPr>
            <a:xfrm>
              <a:off x="3842825" y="2501822"/>
              <a:ext cx="1588770" cy="1480200"/>
              <a:chOff x="3842825" y="3016768"/>
              <a:chExt cx="1588770" cy="1480200"/>
            </a:xfrm>
          </p:grpSpPr>
          <p:sp>
            <p:nvSpPr>
              <p:cNvPr id="876" name="Google Shape;876;p35"/>
              <p:cNvSpPr txBox="1"/>
              <p:nvPr/>
            </p:nvSpPr>
            <p:spPr>
              <a:xfrm>
                <a:off x="3842825" y="3016768"/>
                <a:ext cx="1588770" cy="508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 panose="020B0604020202020204"/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Secular One"/>
                    <a:ea typeface="Secular One"/>
                    <a:cs typeface="Secular One"/>
                    <a:sym typeface="Secular One"/>
                  </a:rPr>
                  <a:t>Principal</a:t>
                </a:r>
                <a:endParaRPr lang="en-US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endParaRPr>
              </a:p>
            </p:txBody>
          </p:sp>
          <p:sp>
            <p:nvSpPr>
              <p:cNvPr id="877" name="Google Shape;877;p35"/>
              <p:cNvSpPr txBox="1"/>
              <p:nvPr/>
            </p:nvSpPr>
            <p:spPr>
              <a:xfrm>
                <a:off x="3842825" y="3379168"/>
                <a:ext cx="1458300" cy="111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>
                    <a:solidFill>
                      <a:schemeClr val="dk1"/>
                    </a:solidFill>
                    <a:latin typeface="Barlow" panose="00000500000000000000"/>
                    <a:ea typeface="Barlow" panose="00000500000000000000"/>
                    <a:cs typeface="Barlow" panose="00000500000000000000"/>
                    <a:sym typeface="Barlow" panose="00000500000000000000"/>
                  </a:rPr>
                  <a:t>Encourage students to register and monitoring at frequent intervels</a:t>
                </a:r>
                <a:endPara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endParaRPr>
              </a:p>
            </p:txBody>
          </p:sp>
        </p:grpSp>
      </p:grpSp>
      <p:cxnSp>
        <p:nvCxnSpPr>
          <p:cNvPr id="878" name="Google Shape;878;p35"/>
          <p:cNvCxnSpPr>
            <a:stCxn id="857" idx="0"/>
            <a:endCxn id="859" idx="1"/>
          </p:cNvCxnSpPr>
          <p:nvPr/>
        </p:nvCxnSpPr>
        <p:spPr>
          <a:xfrm rot="16200000" flipH="1">
            <a:off x="1793558" y="1432878"/>
            <a:ext cx="581660" cy="1283335"/>
          </a:xfrm>
          <a:prstGeom prst="bentConnector3">
            <a:avLst>
              <a:gd name="adj1" fmla="val -4099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9" name="Google Shape;879;p35"/>
          <p:cNvCxnSpPr>
            <a:stCxn id="859" idx="0"/>
            <a:endCxn id="874" idx="1"/>
          </p:cNvCxnSpPr>
          <p:nvPr/>
        </p:nvCxnSpPr>
        <p:spPr>
          <a:xfrm rot="16200000">
            <a:off x="3474403" y="1432878"/>
            <a:ext cx="349250" cy="1283335"/>
          </a:xfrm>
          <a:prstGeom prst="bentConnector3">
            <a:avLst>
              <a:gd name="adj1" fmla="val 20154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80" name="Google Shape;880;p35"/>
          <p:cNvCxnSpPr>
            <a:stCxn id="874" idx="0"/>
            <a:endCxn id="869" idx="1"/>
          </p:cNvCxnSpPr>
          <p:nvPr/>
        </p:nvCxnSpPr>
        <p:spPr>
          <a:xfrm rot="16200000" flipH="1">
            <a:off x="4923155" y="1432560"/>
            <a:ext cx="581660" cy="1283970"/>
          </a:xfrm>
          <a:prstGeom prst="bentConnector3">
            <a:avLst>
              <a:gd name="adj1" fmla="val -4093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81" name="Google Shape;881;p35"/>
          <p:cNvCxnSpPr>
            <a:stCxn id="869" idx="0"/>
            <a:endCxn id="864" idx="0"/>
          </p:cNvCxnSpPr>
          <p:nvPr/>
        </p:nvCxnSpPr>
        <p:spPr>
          <a:xfrm rot="16200000">
            <a:off x="6686868" y="1234123"/>
            <a:ext cx="465455" cy="1564640"/>
          </a:xfrm>
          <a:prstGeom prst="bentConnector3">
            <a:avLst>
              <a:gd name="adj1" fmla="val 1512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82" name="Google Shape;882;p35"/>
          <p:cNvCxnSpPr>
            <a:stCxn id="864" idx="6"/>
            <a:endCxn id="857" idx="2"/>
          </p:cNvCxnSpPr>
          <p:nvPr/>
        </p:nvCxnSpPr>
        <p:spPr>
          <a:xfrm flipH="1">
            <a:off x="1045210" y="2181225"/>
            <a:ext cx="7053580" cy="3175"/>
          </a:xfrm>
          <a:prstGeom prst="bentConnector5">
            <a:avLst>
              <a:gd name="adj1" fmla="val -3376"/>
              <a:gd name="adj2" fmla="val -20020000"/>
              <a:gd name="adj3" fmla="val 1033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889" name="Google Shape;889;p35"/>
          <p:cNvGrpSpPr/>
          <p:nvPr/>
        </p:nvGrpSpPr>
        <p:grpSpPr>
          <a:xfrm>
            <a:off x="7536015" y="2027272"/>
            <a:ext cx="331121" cy="331095"/>
            <a:chOff x="-40011050" y="3972375"/>
            <a:chExt cx="316650" cy="316625"/>
          </a:xfrm>
        </p:grpSpPr>
        <p:sp>
          <p:nvSpPr>
            <p:cNvPr id="890" name="Google Shape;890;p35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5" name="Picture 4" descr="University 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475" y="1851660"/>
            <a:ext cx="833120" cy="657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85" y="2346960"/>
            <a:ext cx="591185" cy="591185"/>
          </a:xfrm>
          <a:prstGeom prst="rect">
            <a:avLst/>
          </a:prstGeom>
        </p:spPr>
      </p:pic>
      <p:pic>
        <p:nvPicPr>
          <p:cNvPr id="3" name="Picture 2" descr="Principal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960" y="1851660"/>
            <a:ext cx="588010" cy="564515"/>
          </a:xfrm>
          <a:prstGeom prst="rect">
            <a:avLst/>
          </a:prstGeom>
        </p:spPr>
      </p:pic>
      <p:pic>
        <p:nvPicPr>
          <p:cNvPr id="4" name="Picture 3" descr="Student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420" y="2415540"/>
            <a:ext cx="727075" cy="4730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Contd..</a:t>
            </a:r>
            <a:r>
              <a:rPr lang="en-GB"/>
              <a:t> </a:t>
            </a:r>
            <a:endParaRPr lang="en-GB"/>
          </a:p>
        </p:txBody>
      </p:sp>
      <p:sp>
        <p:nvSpPr>
          <p:cNvPr id="910" name="Google Shape;910;p37"/>
          <p:cNvSpPr/>
          <p:nvPr/>
        </p:nvSpPr>
        <p:spPr>
          <a:xfrm>
            <a:off x="3179225" y="2595925"/>
            <a:ext cx="726300" cy="72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1" name="Google Shape;911;p37"/>
          <p:cNvSpPr/>
          <p:nvPr/>
        </p:nvSpPr>
        <p:spPr>
          <a:xfrm>
            <a:off x="5238375" y="2595925"/>
            <a:ext cx="726300" cy="72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12" name="Google Shape;912;p37"/>
          <p:cNvGrpSpPr/>
          <p:nvPr/>
        </p:nvGrpSpPr>
        <p:grpSpPr>
          <a:xfrm>
            <a:off x="6409025" y="1904099"/>
            <a:ext cx="2406650" cy="962700"/>
            <a:chOff x="6409025" y="1904099"/>
            <a:chExt cx="2406650" cy="962700"/>
          </a:xfrm>
        </p:grpSpPr>
        <p:sp>
          <p:nvSpPr>
            <p:cNvPr id="913" name="Google Shape;913;p37"/>
            <p:cNvSpPr txBox="1"/>
            <p:nvPr/>
          </p:nvSpPr>
          <p:spPr>
            <a:xfrm>
              <a:off x="6409025" y="1904099"/>
              <a:ext cx="2406650" cy="466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0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Preranamitra App</a:t>
              </a:r>
              <a:endParaRPr lang="en-US" altLang="en-GB"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914" name="Google Shape;914;p37"/>
            <p:cNvSpPr txBox="1"/>
            <p:nvPr/>
          </p:nvSpPr>
          <p:spPr>
            <a:xfrm>
              <a:off x="6409025" y="2294099"/>
              <a:ext cx="20151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Demo on Preranamitra app to HEI students</a:t>
              </a:r>
              <a:endParaRPr lang="en-US" altLang="en-GB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</p:grpSp>
      <p:grpSp>
        <p:nvGrpSpPr>
          <p:cNvPr id="915" name="Google Shape;915;p37"/>
          <p:cNvGrpSpPr/>
          <p:nvPr/>
        </p:nvGrpSpPr>
        <p:grpSpPr>
          <a:xfrm>
            <a:off x="720000" y="3545875"/>
            <a:ext cx="2015100" cy="962700"/>
            <a:chOff x="720000" y="3545875"/>
            <a:chExt cx="2015100" cy="962700"/>
          </a:xfrm>
        </p:grpSpPr>
        <p:sp>
          <p:nvSpPr>
            <p:cNvPr id="916" name="Google Shape;916;p37"/>
            <p:cNvSpPr txBox="1"/>
            <p:nvPr/>
          </p:nvSpPr>
          <p:spPr>
            <a:xfrm>
              <a:off x="720000" y="3935875"/>
              <a:ext cx="20151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Orientation for BCDE Soldiers</a:t>
              </a:r>
              <a:endParaRPr lang="en-US" altLang="en-GB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  <p:sp>
          <p:nvSpPr>
            <p:cNvPr id="917" name="Google Shape;917;p37"/>
            <p:cNvSpPr txBox="1"/>
            <p:nvPr/>
          </p:nvSpPr>
          <p:spPr>
            <a:xfrm>
              <a:off x="720000" y="3545875"/>
              <a:ext cx="20151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0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BCDE coordinator</a:t>
              </a:r>
              <a:endPara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</p:grpSp>
      <p:grpSp>
        <p:nvGrpSpPr>
          <p:cNvPr id="918" name="Google Shape;918;p37"/>
          <p:cNvGrpSpPr/>
          <p:nvPr/>
        </p:nvGrpSpPr>
        <p:grpSpPr>
          <a:xfrm>
            <a:off x="6409025" y="3545875"/>
            <a:ext cx="2015100" cy="962700"/>
            <a:chOff x="6409025" y="3545875"/>
            <a:chExt cx="2015100" cy="962700"/>
          </a:xfrm>
        </p:grpSpPr>
        <p:sp>
          <p:nvSpPr>
            <p:cNvPr id="919" name="Google Shape;919;p37"/>
            <p:cNvSpPr txBox="1"/>
            <p:nvPr/>
          </p:nvSpPr>
          <p:spPr>
            <a:xfrm>
              <a:off x="6409025" y="3545875"/>
              <a:ext cx="20151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0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e content</a:t>
              </a:r>
              <a:endParaRPr lang="en-US" altLang="en-GB"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920" name="Google Shape;920;p37"/>
            <p:cNvSpPr txBox="1"/>
            <p:nvPr/>
          </p:nvSpPr>
          <p:spPr>
            <a:xfrm>
              <a:off x="6409025" y="3935875"/>
              <a:ext cx="20151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b="1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Introducing activities for engaging primary school students</a:t>
              </a:r>
              <a:endParaRPr lang="en-US" altLang="en-GB" b="1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</p:grpSp>
      <p:grpSp>
        <p:nvGrpSpPr>
          <p:cNvPr id="921" name="Google Shape;921;p37"/>
          <p:cNvGrpSpPr/>
          <p:nvPr/>
        </p:nvGrpSpPr>
        <p:grpSpPr>
          <a:xfrm>
            <a:off x="720000" y="1904099"/>
            <a:ext cx="2015100" cy="962700"/>
            <a:chOff x="720000" y="1904099"/>
            <a:chExt cx="2015100" cy="962700"/>
          </a:xfrm>
        </p:grpSpPr>
        <p:sp>
          <p:nvSpPr>
            <p:cNvPr id="922" name="Google Shape;922;p37"/>
            <p:cNvSpPr txBox="1"/>
            <p:nvPr/>
          </p:nvSpPr>
          <p:spPr>
            <a:xfrm>
              <a:off x="720000" y="1904099"/>
              <a:ext cx="20151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Principals</a:t>
              </a:r>
              <a:endParaRPr lang="en-US"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923" name="Google Shape;923;p37"/>
            <p:cNvSpPr txBox="1"/>
            <p:nvPr/>
          </p:nvSpPr>
          <p:spPr>
            <a:xfrm>
              <a:off x="720000" y="2294099"/>
              <a:ext cx="20151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Encouraging students for registering as Preranamitras</a:t>
              </a:r>
              <a:endParaRPr lang="en-US" altLang="en-GB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</p:grpSp>
      <p:cxnSp>
        <p:nvCxnSpPr>
          <p:cNvPr id="924" name="Google Shape;924;p37"/>
          <p:cNvCxnSpPr>
            <a:stCxn id="910" idx="2"/>
            <a:endCxn id="922" idx="3"/>
          </p:cNvCxnSpPr>
          <p:nvPr/>
        </p:nvCxnSpPr>
        <p:spPr>
          <a:xfrm rot="10800000">
            <a:off x="2735225" y="2137075"/>
            <a:ext cx="444000" cy="822000"/>
          </a:xfrm>
          <a:prstGeom prst="bentConnector3">
            <a:avLst>
              <a:gd name="adj1" fmla="val 5001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25" name="Google Shape;925;p37"/>
          <p:cNvCxnSpPr>
            <a:stCxn id="910" idx="2"/>
            <a:endCxn id="917" idx="3"/>
          </p:cNvCxnSpPr>
          <p:nvPr/>
        </p:nvCxnSpPr>
        <p:spPr>
          <a:xfrm flipH="1">
            <a:off x="2735225" y="2959075"/>
            <a:ext cx="444000" cy="819900"/>
          </a:xfrm>
          <a:prstGeom prst="bentConnector3">
            <a:avLst>
              <a:gd name="adj1" fmla="val 5001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26" name="Google Shape;926;p37"/>
          <p:cNvCxnSpPr>
            <a:stCxn id="911" idx="6"/>
            <a:endCxn id="913" idx="1"/>
          </p:cNvCxnSpPr>
          <p:nvPr/>
        </p:nvCxnSpPr>
        <p:spPr>
          <a:xfrm flipV="1">
            <a:off x="5964555" y="2137410"/>
            <a:ext cx="444500" cy="82169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27" name="Google Shape;927;p37"/>
          <p:cNvCxnSpPr>
            <a:stCxn id="911" idx="6"/>
            <a:endCxn id="919" idx="1"/>
          </p:cNvCxnSpPr>
          <p:nvPr/>
        </p:nvCxnSpPr>
        <p:spPr>
          <a:xfrm>
            <a:off x="5964675" y="2959075"/>
            <a:ext cx="444300" cy="819900"/>
          </a:xfrm>
          <a:prstGeom prst="bentConnector3">
            <a:avLst>
              <a:gd name="adj1" fmla="val 5000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928" name="Google Shape;928;p37"/>
          <p:cNvGrpSpPr/>
          <p:nvPr/>
        </p:nvGrpSpPr>
        <p:grpSpPr>
          <a:xfrm>
            <a:off x="3482512" y="1509525"/>
            <a:ext cx="2178989" cy="2999050"/>
            <a:chOff x="3482512" y="1509525"/>
            <a:chExt cx="2178989" cy="2999050"/>
          </a:xfrm>
        </p:grpSpPr>
        <p:sp>
          <p:nvSpPr>
            <p:cNvPr id="929" name="Google Shape;929;p37"/>
            <p:cNvSpPr/>
            <p:nvPr/>
          </p:nvSpPr>
          <p:spPr>
            <a:xfrm>
              <a:off x="4208798" y="2595925"/>
              <a:ext cx="726300" cy="72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0" name="Google Shape;930;p37"/>
            <p:cNvSpPr txBox="1"/>
            <p:nvPr/>
          </p:nvSpPr>
          <p:spPr>
            <a:xfrm>
              <a:off x="3482512" y="1509525"/>
              <a:ext cx="21789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400">
                  <a:solidFill>
                    <a:schemeClr val="dk1"/>
                  </a:solidFill>
                  <a:latin typeface="Secular One"/>
                  <a:ea typeface="Secular One"/>
                  <a:cs typeface="Secular One"/>
                  <a:sym typeface="Secular One"/>
                </a:rPr>
                <a:t>Task</a:t>
              </a:r>
              <a:endPara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endParaRPr>
            </a:p>
          </p:txBody>
        </p:sp>
        <p:sp>
          <p:nvSpPr>
            <p:cNvPr id="931" name="Google Shape;931;p37"/>
            <p:cNvSpPr txBox="1"/>
            <p:nvPr/>
          </p:nvSpPr>
          <p:spPr>
            <a:xfrm>
              <a:off x="3482601" y="3935875"/>
              <a:ext cx="2178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>
                  <a:solidFill>
                    <a:schemeClr val="dk1"/>
                  </a:solidFill>
                  <a:latin typeface="Barlow" panose="00000500000000000000"/>
                  <a:ea typeface="Barlow" panose="00000500000000000000"/>
                  <a:cs typeface="Barlow" panose="00000500000000000000"/>
                  <a:sym typeface="Barlow" panose="00000500000000000000"/>
                </a:rPr>
                <a:t>Join hands to build the next generation</a:t>
              </a:r>
              <a:endParaRPr lang="en-US" altLang="en-GB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endParaRPr>
            </a:p>
          </p:txBody>
        </p:sp>
      </p:grpSp>
      <p:cxnSp>
        <p:nvCxnSpPr>
          <p:cNvPr id="932" name="Google Shape;932;p37"/>
          <p:cNvCxnSpPr>
            <a:stCxn id="929" idx="0"/>
            <a:endCxn id="930" idx="2"/>
          </p:cNvCxnSpPr>
          <p:nvPr/>
        </p:nvCxnSpPr>
        <p:spPr>
          <a:xfrm rot="-5400000">
            <a:off x="4262198" y="2285575"/>
            <a:ext cx="620100" cy="6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33" name="Google Shape;933;p37"/>
          <p:cNvCxnSpPr>
            <a:stCxn id="929" idx="4"/>
            <a:endCxn id="931" idx="0"/>
          </p:cNvCxnSpPr>
          <p:nvPr/>
        </p:nvCxnSpPr>
        <p:spPr>
          <a:xfrm rot="-5400000" flipH="1">
            <a:off x="4265348" y="3628825"/>
            <a:ext cx="613800" cy="600"/>
          </a:xfrm>
          <a:prstGeom prst="bentConnector3">
            <a:avLst>
              <a:gd name="adj1" fmla="val 499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34" name="Google Shape;934;p37"/>
          <p:cNvGrpSpPr/>
          <p:nvPr/>
        </p:nvGrpSpPr>
        <p:grpSpPr>
          <a:xfrm>
            <a:off x="4408548" y="2795670"/>
            <a:ext cx="326803" cy="325930"/>
            <a:chOff x="-46779100" y="3938500"/>
            <a:chExt cx="299325" cy="298525"/>
          </a:xfrm>
        </p:grpSpPr>
        <p:sp>
          <p:nvSpPr>
            <p:cNvPr id="935" name="Google Shape;935;p37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37" name="Google Shape;937;p37"/>
          <p:cNvGrpSpPr/>
          <p:nvPr/>
        </p:nvGrpSpPr>
        <p:grpSpPr>
          <a:xfrm>
            <a:off x="3367365" y="2793951"/>
            <a:ext cx="350004" cy="330242"/>
            <a:chOff x="-46422300" y="3936925"/>
            <a:chExt cx="320575" cy="302475"/>
          </a:xfrm>
        </p:grpSpPr>
        <p:sp>
          <p:nvSpPr>
            <p:cNvPr id="938" name="Google Shape;938;p37"/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" name="Google Shape;939;p37"/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40" name="Google Shape;940;p37"/>
          <p:cNvGrpSpPr/>
          <p:nvPr/>
        </p:nvGrpSpPr>
        <p:grpSpPr>
          <a:xfrm>
            <a:off x="5476388" y="2794933"/>
            <a:ext cx="250268" cy="328386"/>
            <a:chOff x="-46007225" y="3937825"/>
            <a:chExt cx="229225" cy="300775"/>
          </a:xfrm>
        </p:grpSpPr>
        <p:sp>
          <p:nvSpPr>
            <p:cNvPr id="941" name="Google Shape;941;p37"/>
            <p:cNvSpPr/>
            <p:nvPr/>
          </p:nvSpPr>
          <p:spPr>
            <a:xfrm>
              <a:off x="-45813475" y="39904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" name="Google Shape;942;p37"/>
            <p:cNvSpPr/>
            <p:nvPr/>
          </p:nvSpPr>
          <p:spPr>
            <a:xfrm>
              <a:off x="-46007225" y="39904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" name="Google Shape;943;p37"/>
            <p:cNvSpPr/>
            <p:nvPr/>
          </p:nvSpPr>
          <p:spPr>
            <a:xfrm>
              <a:off x="-45826875" y="3937825"/>
              <a:ext cx="35475" cy="26750"/>
            </a:xfrm>
            <a:custGeom>
              <a:avLst/>
              <a:gdLst/>
              <a:ahLst/>
              <a:cxnLst/>
              <a:rect l="l" t="t" r="r" b="b"/>
              <a:pathLst>
                <a:path w="1419" h="1070" extrusionOk="0">
                  <a:moveTo>
                    <a:pt x="993" y="0"/>
                  </a:moveTo>
                  <a:cubicBezTo>
                    <a:pt x="932" y="0"/>
                    <a:pt x="871" y="18"/>
                    <a:pt x="820" y="59"/>
                  </a:cubicBezTo>
                  <a:lnTo>
                    <a:pt x="221" y="405"/>
                  </a:lnTo>
                  <a:cubicBezTo>
                    <a:pt x="64" y="500"/>
                    <a:pt x="1" y="720"/>
                    <a:pt x="127" y="878"/>
                  </a:cubicBezTo>
                  <a:cubicBezTo>
                    <a:pt x="188" y="1000"/>
                    <a:pt x="288" y="1070"/>
                    <a:pt x="403" y="1070"/>
                  </a:cubicBezTo>
                  <a:cubicBezTo>
                    <a:pt x="466" y="1070"/>
                    <a:pt x="533" y="1049"/>
                    <a:pt x="599" y="1004"/>
                  </a:cubicBezTo>
                  <a:lnTo>
                    <a:pt x="1167" y="657"/>
                  </a:lnTo>
                  <a:cubicBezTo>
                    <a:pt x="1324" y="563"/>
                    <a:pt x="1419" y="342"/>
                    <a:pt x="1293" y="185"/>
                  </a:cubicBezTo>
                  <a:cubicBezTo>
                    <a:pt x="1250" y="78"/>
                    <a:pt x="1121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" name="Google Shape;944;p37"/>
            <p:cNvSpPr/>
            <p:nvPr/>
          </p:nvSpPr>
          <p:spPr>
            <a:xfrm>
              <a:off x="-45993850" y="4034625"/>
              <a:ext cx="35475" cy="25850"/>
            </a:xfrm>
            <a:custGeom>
              <a:avLst/>
              <a:gdLst/>
              <a:ahLst/>
              <a:cxnLst/>
              <a:rect l="l" t="t" r="r" b="b"/>
              <a:pathLst>
                <a:path w="1419" h="1034" extrusionOk="0">
                  <a:moveTo>
                    <a:pt x="1014" y="0"/>
                  </a:moveTo>
                  <a:cubicBezTo>
                    <a:pt x="958" y="0"/>
                    <a:pt x="901" y="10"/>
                    <a:pt x="851" y="30"/>
                  </a:cubicBezTo>
                  <a:lnTo>
                    <a:pt x="253" y="377"/>
                  </a:lnTo>
                  <a:cubicBezTo>
                    <a:pt x="95" y="472"/>
                    <a:pt x="1" y="692"/>
                    <a:pt x="127" y="850"/>
                  </a:cubicBezTo>
                  <a:cubicBezTo>
                    <a:pt x="191" y="956"/>
                    <a:pt x="313" y="1034"/>
                    <a:pt x="433" y="1034"/>
                  </a:cubicBezTo>
                  <a:cubicBezTo>
                    <a:pt x="491" y="1034"/>
                    <a:pt x="549" y="1016"/>
                    <a:pt x="599" y="976"/>
                  </a:cubicBezTo>
                  <a:lnTo>
                    <a:pt x="1198" y="629"/>
                  </a:lnTo>
                  <a:cubicBezTo>
                    <a:pt x="1356" y="566"/>
                    <a:pt x="1419" y="314"/>
                    <a:pt x="1324" y="156"/>
                  </a:cubicBezTo>
                  <a:cubicBezTo>
                    <a:pt x="1259" y="49"/>
                    <a:pt x="1136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" name="Google Shape;945;p37"/>
            <p:cNvSpPr/>
            <p:nvPr/>
          </p:nvSpPr>
          <p:spPr>
            <a:xfrm>
              <a:off x="-45825300" y="4034625"/>
              <a:ext cx="34675" cy="25725"/>
            </a:xfrm>
            <a:custGeom>
              <a:avLst/>
              <a:gdLst/>
              <a:ahLst/>
              <a:cxnLst/>
              <a:rect l="l" t="t" r="r" b="b"/>
              <a:pathLst>
                <a:path w="1387" h="1029" extrusionOk="0">
                  <a:moveTo>
                    <a:pt x="399" y="0"/>
                  </a:moveTo>
                  <a:cubicBezTo>
                    <a:pt x="270" y="0"/>
                    <a:pt x="138" y="49"/>
                    <a:pt x="95" y="156"/>
                  </a:cubicBezTo>
                  <a:cubicBezTo>
                    <a:pt x="1" y="314"/>
                    <a:pt x="32" y="566"/>
                    <a:pt x="190" y="629"/>
                  </a:cubicBezTo>
                  <a:lnTo>
                    <a:pt x="789" y="976"/>
                  </a:lnTo>
                  <a:cubicBezTo>
                    <a:pt x="848" y="1011"/>
                    <a:pt x="920" y="1029"/>
                    <a:pt x="991" y="1029"/>
                  </a:cubicBezTo>
                  <a:cubicBezTo>
                    <a:pt x="1108" y="1029"/>
                    <a:pt x="1222" y="980"/>
                    <a:pt x="1261" y="881"/>
                  </a:cubicBezTo>
                  <a:cubicBezTo>
                    <a:pt x="1387" y="692"/>
                    <a:pt x="1324" y="503"/>
                    <a:pt x="1135" y="408"/>
                  </a:cubicBezTo>
                  <a:lnTo>
                    <a:pt x="568" y="30"/>
                  </a:lnTo>
                  <a:cubicBezTo>
                    <a:pt x="518" y="10"/>
                    <a:pt x="459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" name="Google Shape;946;p37"/>
            <p:cNvSpPr/>
            <p:nvPr/>
          </p:nvSpPr>
          <p:spPr>
            <a:xfrm>
              <a:off x="-45992275" y="3938175"/>
              <a:ext cx="33900" cy="25525"/>
            </a:xfrm>
            <a:custGeom>
              <a:avLst/>
              <a:gdLst/>
              <a:ahLst/>
              <a:cxnLst/>
              <a:rect l="l" t="t" r="r" b="b"/>
              <a:pathLst>
                <a:path w="1356" h="1021" extrusionOk="0">
                  <a:moveTo>
                    <a:pt x="372" y="0"/>
                  </a:moveTo>
                  <a:cubicBezTo>
                    <a:pt x="250" y="0"/>
                    <a:pt x="128" y="64"/>
                    <a:pt x="64" y="171"/>
                  </a:cubicBezTo>
                  <a:cubicBezTo>
                    <a:pt x="1" y="328"/>
                    <a:pt x="32" y="549"/>
                    <a:pt x="190" y="643"/>
                  </a:cubicBezTo>
                  <a:lnTo>
                    <a:pt x="788" y="990"/>
                  </a:lnTo>
                  <a:cubicBezTo>
                    <a:pt x="838" y="1010"/>
                    <a:pt x="895" y="1020"/>
                    <a:pt x="951" y="1020"/>
                  </a:cubicBezTo>
                  <a:cubicBezTo>
                    <a:pt x="1073" y="1020"/>
                    <a:pt x="1196" y="972"/>
                    <a:pt x="1261" y="864"/>
                  </a:cubicBezTo>
                  <a:cubicBezTo>
                    <a:pt x="1356" y="706"/>
                    <a:pt x="1293" y="517"/>
                    <a:pt x="1135" y="391"/>
                  </a:cubicBezTo>
                  <a:lnTo>
                    <a:pt x="536" y="45"/>
                  </a:lnTo>
                  <a:cubicBezTo>
                    <a:pt x="486" y="15"/>
                    <a:pt x="429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" name="Google Shape;947;p37"/>
            <p:cNvSpPr/>
            <p:nvPr/>
          </p:nvSpPr>
          <p:spPr>
            <a:xfrm>
              <a:off x="-45953675" y="4078700"/>
              <a:ext cx="122900" cy="35450"/>
            </a:xfrm>
            <a:custGeom>
              <a:avLst/>
              <a:gdLst/>
              <a:ahLst/>
              <a:cxnLst/>
              <a:rect l="l" t="t" r="r" b="b"/>
              <a:pathLst>
                <a:path w="4916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40" y="725"/>
                  </a:lnTo>
                  <a:lnTo>
                    <a:pt x="1040" y="1418"/>
                  </a:lnTo>
                  <a:lnTo>
                    <a:pt x="3844" y="1418"/>
                  </a:lnTo>
                  <a:lnTo>
                    <a:pt x="3844" y="725"/>
                  </a:lnTo>
                  <a:lnTo>
                    <a:pt x="4569" y="725"/>
                  </a:lnTo>
                  <a:cubicBezTo>
                    <a:pt x="4758" y="725"/>
                    <a:pt x="4915" y="567"/>
                    <a:pt x="4915" y="378"/>
                  </a:cubicBezTo>
                  <a:cubicBezTo>
                    <a:pt x="4915" y="158"/>
                    <a:pt x="4758" y="0"/>
                    <a:pt x="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-45956025" y="3938325"/>
              <a:ext cx="126025" cy="123075"/>
            </a:xfrm>
            <a:custGeom>
              <a:avLst/>
              <a:gdLst/>
              <a:ahLst/>
              <a:cxnLst/>
              <a:rect l="l" t="t" r="r" b="b"/>
              <a:pathLst>
                <a:path w="5041" h="4923" extrusionOk="0">
                  <a:moveTo>
                    <a:pt x="2557" y="1"/>
                  </a:moveTo>
                  <a:cubicBezTo>
                    <a:pt x="2408" y="1"/>
                    <a:pt x="2259" y="13"/>
                    <a:pt x="2111" y="39"/>
                  </a:cubicBezTo>
                  <a:cubicBezTo>
                    <a:pt x="1134" y="196"/>
                    <a:pt x="315" y="1016"/>
                    <a:pt x="158" y="1992"/>
                  </a:cubicBezTo>
                  <a:cubicBezTo>
                    <a:pt x="0" y="2874"/>
                    <a:pt x="284" y="3410"/>
                    <a:pt x="693" y="4103"/>
                  </a:cubicBezTo>
                  <a:cubicBezTo>
                    <a:pt x="914" y="4355"/>
                    <a:pt x="1071" y="4639"/>
                    <a:pt x="1134" y="4922"/>
                  </a:cubicBezTo>
                  <a:lnTo>
                    <a:pt x="2237" y="4922"/>
                  </a:lnTo>
                  <a:lnTo>
                    <a:pt x="2237" y="2780"/>
                  </a:lnTo>
                  <a:lnTo>
                    <a:pt x="1890" y="2780"/>
                  </a:lnTo>
                  <a:cubicBezTo>
                    <a:pt x="1701" y="2780"/>
                    <a:pt x="1544" y="2622"/>
                    <a:pt x="1544" y="2433"/>
                  </a:cubicBezTo>
                  <a:cubicBezTo>
                    <a:pt x="1544" y="2244"/>
                    <a:pt x="1701" y="2087"/>
                    <a:pt x="1890" y="2087"/>
                  </a:cubicBezTo>
                  <a:lnTo>
                    <a:pt x="3308" y="2087"/>
                  </a:lnTo>
                  <a:cubicBezTo>
                    <a:pt x="3497" y="2087"/>
                    <a:pt x="3655" y="2244"/>
                    <a:pt x="3655" y="2433"/>
                  </a:cubicBezTo>
                  <a:cubicBezTo>
                    <a:pt x="3655" y="2622"/>
                    <a:pt x="3497" y="2780"/>
                    <a:pt x="3308" y="2780"/>
                  </a:cubicBezTo>
                  <a:lnTo>
                    <a:pt x="2962" y="2780"/>
                  </a:lnTo>
                  <a:lnTo>
                    <a:pt x="2962" y="4922"/>
                  </a:lnTo>
                  <a:lnTo>
                    <a:pt x="4064" y="4922"/>
                  </a:lnTo>
                  <a:cubicBezTo>
                    <a:pt x="4127" y="4639"/>
                    <a:pt x="4348" y="4355"/>
                    <a:pt x="4505" y="4040"/>
                  </a:cubicBezTo>
                  <a:cubicBezTo>
                    <a:pt x="4820" y="3536"/>
                    <a:pt x="5041" y="3158"/>
                    <a:pt x="5041" y="2433"/>
                  </a:cubicBezTo>
                  <a:cubicBezTo>
                    <a:pt x="5041" y="1740"/>
                    <a:pt x="4726" y="1016"/>
                    <a:pt x="4190" y="543"/>
                  </a:cubicBezTo>
                  <a:cubicBezTo>
                    <a:pt x="3714" y="192"/>
                    <a:pt x="3138" y="1"/>
                    <a:pt x="2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-45927675" y="4132250"/>
              <a:ext cx="70125" cy="39400"/>
            </a:xfrm>
            <a:custGeom>
              <a:avLst/>
              <a:gdLst/>
              <a:ahLst/>
              <a:cxnLst/>
              <a:rect l="l" t="t" r="r" b="b"/>
              <a:pathLst>
                <a:path w="2805" h="1576" extrusionOk="0">
                  <a:moveTo>
                    <a:pt x="0" y="1"/>
                  </a:moveTo>
                  <a:lnTo>
                    <a:pt x="0" y="1576"/>
                  </a:lnTo>
                  <a:lnTo>
                    <a:pt x="158" y="1450"/>
                  </a:lnTo>
                  <a:cubicBezTo>
                    <a:pt x="536" y="1198"/>
                    <a:pt x="969" y="1072"/>
                    <a:pt x="1402" y="1072"/>
                  </a:cubicBezTo>
                  <a:cubicBezTo>
                    <a:pt x="1835" y="1072"/>
                    <a:pt x="2269" y="1198"/>
                    <a:pt x="2647" y="1450"/>
                  </a:cubicBezTo>
                  <a:lnTo>
                    <a:pt x="2804" y="1576"/>
                  </a:lnTo>
                  <a:lnTo>
                    <a:pt x="2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950;p37"/>
            <p:cNvSpPr/>
            <p:nvPr/>
          </p:nvSpPr>
          <p:spPr>
            <a:xfrm>
              <a:off x="-45921375" y="4176950"/>
              <a:ext cx="59100" cy="61650"/>
            </a:xfrm>
            <a:custGeom>
              <a:avLst/>
              <a:gdLst/>
              <a:ahLst/>
              <a:cxnLst/>
              <a:rect l="l" t="t" r="r" b="b"/>
              <a:pathLst>
                <a:path w="2364" h="2466" extrusionOk="0">
                  <a:moveTo>
                    <a:pt x="1158" y="0"/>
                  </a:moveTo>
                  <a:cubicBezTo>
                    <a:pt x="859" y="0"/>
                    <a:pt x="567" y="87"/>
                    <a:pt x="315" y="260"/>
                  </a:cubicBezTo>
                  <a:lnTo>
                    <a:pt x="0" y="481"/>
                  </a:lnTo>
                  <a:lnTo>
                    <a:pt x="851" y="2277"/>
                  </a:lnTo>
                  <a:cubicBezTo>
                    <a:pt x="945" y="2371"/>
                    <a:pt x="1040" y="2466"/>
                    <a:pt x="1166" y="2466"/>
                  </a:cubicBezTo>
                  <a:cubicBezTo>
                    <a:pt x="1292" y="2466"/>
                    <a:pt x="1418" y="2371"/>
                    <a:pt x="1481" y="2277"/>
                  </a:cubicBezTo>
                  <a:lnTo>
                    <a:pt x="2363" y="481"/>
                  </a:lnTo>
                  <a:lnTo>
                    <a:pt x="2048" y="260"/>
                  </a:lnTo>
                  <a:cubicBezTo>
                    <a:pt x="1765" y="87"/>
                    <a:pt x="1457" y="0"/>
                    <a:pt x="1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reative Writing School Infographics by Slidesgo">
  <a:themeElements>
    <a:clrScheme name="Simple Light">
      <a:dk1>
        <a:srgbClr val="2B2E5F"/>
      </a:dk1>
      <a:lt1>
        <a:srgbClr val="F3F3F3"/>
      </a:lt1>
      <a:dk2>
        <a:srgbClr val="0080CF"/>
      </a:dk2>
      <a:lt2>
        <a:srgbClr val="5EA7FF"/>
      </a:lt2>
      <a:accent1>
        <a:srgbClr val="FF896F"/>
      </a:accent1>
      <a:accent2>
        <a:srgbClr val="FFD1CA"/>
      </a:accent2>
      <a:accent3>
        <a:srgbClr val="FFC451"/>
      </a:accent3>
      <a:accent4>
        <a:srgbClr val="FFE4B1"/>
      </a:accent4>
      <a:accent5>
        <a:srgbClr val="FFFFFF"/>
      </a:accent5>
      <a:accent6>
        <a:srgbClr val="FFFFFF"/>
      </a:accent6>
      <a:hlink>
        <a:srgbClr val="2B2E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3625</Words>
  <Application>WPS Presentation</Application>
  <PresentationFormat/>
  <Paragraphs>194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SimSun</vt:lpstr>
      <vt:lpstr>Wingdings</vt:lpstr>
      <vt:lpstr>Arial</vt:lpstr>
      <vt:lpstr>Secular One</vt:lpstr>
      <vt:lpstr>Barlow</vt:lpstr>
      <vt:lpstr>Nunito Light</vt:lpstr>
      <vt:lpstr>Mandali</vt:lpstr>
      <vt:lpstr>Bebas Neue</vt:lpstr>
      <vt:lpstr>Calibri</vt:lpstr>
      <vt:lpstr>Open Sans</vt:lpstr>
      <vt:lpstr>Georgia</vt:lpstr>
      <vt:lpstr>Microsoft YaHei</vt:lpstr>
      <vt:lpstr>Arial Unicode MS</vt:lpstr>
      <vt:lpstr>Creative Writing School Infographics by Slidesgo</vt:lpstr>
      <vt:lpstr>Learning Improvement Program (LIP) -Preranamitra</vt:lpstr>
      <vt:lpstr> Context </vt:lpstr>
      <vt:lpstr>Contd.. </vt:lpstr>
      <vt:lpstr>Partners </vt:lpstr>
      <vt:lpstr>Collaboration... </vt:lpstr>
      <vt:lpstr>Achieving grade/age specific learning outcomes </vt:lpstr>
      <vt:lpstr>Key elements </vt:lpstr>
      <vt:lpstr>Role of Universities </vt:lpstr>
      <vt:lpstr>Contd.. </vt:lpstr>
      <vt:lpstr>How can I benefit from CSP 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Improvement Program (LIP)</dc:title>
  <dc:creator/>
  <cp:lastModifiedBy>hp</cp:lastModifiedBy>
  <cp:revision>6</cp:revision>
  <dcterms:created xsi:type="dcterms:W3CDTF">2024-03-12T13:30:00Z</dcterms:created>
  <dcterms:modified xsi:type="dcterms:W3CDTF">2024-03-26T06:29:50Z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FC4FE696D9DC45AD8E9B73E81A9CC636_12</vt:lpwstr>
  </property>
  <property fmtid="{D5CDD505-2E9C-101B-9397-08002B2CF9AE}" pid="3" name="KSOProductBuildVer">
    <vt:lpwstr>1033-12.2.0.13489</vt:lpwstr>
  </property>
</Properties>
</file>